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B6B6FE-8941-4102-83A0-3A81A037DE31}" v="13" dt="2022-08-13T10:01:13.8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132" y="16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lan Heldenbergh" userId="4b9771d4-d6ac-47ed-ac51-7a43479a53b4" providerId="ADAL" clId="{24B6B6FE-8941-4102-83A0-3A81A037DE31}"/>
    <pc:docChg chg="modSld sldOrd">
      <pc:chgData name="Dylan Heldenbergh" userId="4b9771d4-d6ac-47ed-ac51-7a43479a53b4" providerId="ADAL" clId="{24B6B6FE-8941-4102-83A0-3A81A037DE31}" dt="2022-08-13T10:01:27.327" v="135"/>
      <pc:docMkLst>
        <pc:docMk/>
      </pc:docMkLst>
      <pc:sldChg chg="modNotesTx">
        <pc:chgData name="Dylan Heldenbergh" userId="4b9771d4-d6ac-47ed-ac51-7a43479a53b4" providerId="ADAL" clId="{24B6B6FE-8941-4102-83A0-3A81A037DE31}" dt="2022-08-13T10:01:04.047" v="120" actId="20577"/>
        <pc:sldMkLst>
          <pc:docMk/>
          <pc:sldMk cId="2524168974" sldId="257"/>
        </pc:sldMkLst>
      </pc:sldChg>
      <pc:sldChg chg="modSp">
        <pc:chgData name="Dylan Heldenbergh" userId="4b9771d4-d6ac-47ed-ac51-7a43479a53b4" providerId="ADAL" clId="{24B6B6FE-8941-4102-83A0-3A81A037DE31}" dt="2022-08-13T10:01:13.827" v="133" actId="20577"/>
        <pc:sldMkLst>
          <pc:docMk/>
          <pc:sldMk cId="865759922" sldId="259"/>
        </pc:sldMkLst>
        <pc:graphicFrameChg chg="mod">
          <ac:chgData name="Dylan Heldenbergh" userId="4b9771d4-d6ac-47ed-ac51-7a43479a53b4" providerId="ADAL" clId="{24B6B6FE-8941-4102-83A0-3A81A037DE31}" dt="2022-08-13T10:01:13.827" v="133" actId="20577"/>
          <ac:graphicFrameMkLst>
            <pc:docMk/>
            <pc:sldMk cId="865759922" sldId="259"/>
            <ac:graphicFrameMk id="14" creationId="{092176A9-893D-170A-535F-EADA889CCB8D}"/>
          </ac:graphicFrameMkLst>
        </pc:graphicFrameChg>
      </pc:sldChg>
      <pc:sldChg chg="ord">
        <pc:chgData name="Dylan Heldenbergh" userId="4b9771d4-d6ac-47ed-ac51-7a43479a53b4" providerId="ADAL" clId="{24B6B6FE-8941-4102-83A0-3A81A037DE31}" dt="2022-08-13T10:01:27.327" v="135"/>
        <pc:sldMkLst>
          <pc:docMk/>
          <pc:sldMk cId="2302992342" sldId="261"/>
        </pc:sldMkLst>
      </pc:sldChg>
    </pc:docChg>
  </pc:docChgLst>
  <pc:docChgLst>
    <pc:chgData name="Dylan Heldenbergh" userId="4b9771d4-d6ac-47ed-ac51-7a43479a53b4" providerId="ADAL" clId="{106668DE-1844-44ED-B081-7D85DA10C3D4}"/>
    <pc:docChg chg="undo custSel addSld delSld modSld sldOrd">
      <pc:chgData name="Dylan Heldenbergh" userId="4b9771d4-d6ac-47ed-ac51-7a43479a53b4" providerId="ADAL" clId="{106668DE-1844-44ED-B081-7D85DA10C3D4}" dt="2022-05-21T12:24:08.709" v="850" actId="47"/>
      <pc:docMkLst>
        <pc:docMk/>
      </pc:docMkLst>
      <pc:sldChg chg="addSp modSp new mod setBg addAnim">
        <pc:chgData name="Dylan Heldenbergh" userId="4b9771d4-d6ac-47ed-ac51-7a43479a53b4" providerId="ADAL" clId="{106668DE-1844-44ED-B081-7D85DA10C3D4}" dt="2022-05-17T13:02:23.461" v="16"/>
        <pc:sldMkLst>
          <pc:docMk/>
          <pc:sldMk cId="1882856881" sldId="256"/>
        </pc:sldMkLst>
        <pc:spChg chg="mod">
          <ac:chgData name="Dylan Heldenbergh" userId="4b9771d4-d6ac-47ed-ac51-7a43479a53b4" providerId="ADAL" clId="{106668DE-1844-44ED-B081-7D85DA10C3D4}" dt="2022-05-17T13:02:23.461" v="15" actId="26606"/>
          <ac:spMkLst>
            <pc:docMk/>
            <pc:sldMk cId="1882856881" sldId="256"/>
            <ac:spMk id="2" creationId="{3D68F62A-4257-EB5A-F19B-DE8BF679162B}"/>
          </ac:spMkLst>
        </pc:spChg>
        <pc:spChg chg="mod">
          <ac:chgData name="Dylan Heldenbergh" userId="4b9771d4-d6ac-47ed-ac51-7a43479a53b4" providerId="ADAL" clId="{106668DE-1844-44ED-B081-7D85DA10C3D4}" dt="2022-05-17T13:02:23.461" v="15" actId="26606"/>
          <ac:spMkLst>
            <pc:docMk/>
            <pc:sldMk cId="1882856881" sldId="256"/>
            <ac:spMk id="3" creationId="{30D9BB6B-C629-90B5-F64F-29E4CEE5507B}"/>
          </ac:spMkLst>
        </pc:spChg>
        <pc:spChg chg="add">
          <ac:chgData name="Dylan Heldenbergh" userId="4b9771d4-d6ac-47ed-ac51-7a43479a53b4" providerId="ADAL" clId="{106668DE-1844-44ED-B081-7D85DA10C3D4}" dt="2022-05-17T13:02:23.461" v="15" actId="26606"/>
          <ac:spMkLst>
            <pc:docMk/>
            <pc:sldMk cId="1882856881" sldId="256"/>
            <ac:spMk id="8" creationId="{AB4FFECA-0832-4FE3-B587-054A0F2D8054}"/>
          </ac:spMkLst>
        </pc:spChg>
        <pc:spChg chg="add">
          <ac:chgData name="Dylan Heldenbergh" userId="4b9771d4-d6ac-47ed-ac51-7a43479a53b4" providerId="ADAL" clId="{106668DE-1844-44ED-B081-7D85DA10C3D4}" dt="2022-05-17T13:02:23.461" v="15" actId="26606"/>
          <ac:spMkLst>
            <pc:docMk/>
            <pc:sldMk cId="1882856881" sldId="256"/>
            <ac:spMk id="10" creationId="{C65858E6-5C0F-4AAE-A1AC-29BA07FFEE5C}"/>
          </ac:spMkLst>
        </pc:spChg>
      </pc:sldChg>
      <pc:sldChg chg="addSp delSp modSp new mod modAnim">
        <pc:chgData name="Dylan Heldenbergh" userId="4b9771d4-d6ac-47ed-ac51-7a43479a53b4" providerId="ADAL" clId="{106668DE-1844-44ED-B081-7D85DA10C3D4}" dt="2022-05-17T13:27:58.255" v="19" actId="14100"/>
        <pc:sldMkLst>
          <pc:docMk/>
          <pc:sldMk cId="2524168974" sldId="257"/>
        </pc:sldMkLst>
        <pc:spChg chg="del">
          <ac:chgData name="Dylan Heldenbergh" userId="4b9771d4-d6ac-47ed-ac51-7a43479a53b4" providerId="ADAL" clId="{106668DE-1844-44ED-B081-7D85DA10C3D4}" dt="2022-05-17T13:27:52.402" v="17"/>
          <ac:spMkLst>
            <pc:docMk/>
            <pc:sldMk cId="2524168974" sldId="257"/>
            <ac:spMk id="3" creationId="{EF9B7339-62F3-AF05-74BB-235845D956AB}"/>
          </ac:spMkLst>
        </pc:spChg>
        <pc:picChg chg="add mod">
          <ac:chgData name="Dylan Heldenbergh" userId="4b9771d4-d6ac-47ed-ac51-7a43479a53b4" providerId="ADAL" clId="{106668DE-1844-44ED-B081-7D85DA10C3D4}" dt="2022-05-17T13:27:58.255" v="19" actId="14100"/>
          <ac:picMkLst>
            <pc:docMk/>
            <pc:sldMk cId="2524168974" sldId="257"/>
            <ac:picMk id="4" creationId="{F3763D23-804A-CB62-47F9-1AFAFCE88408}"/>
          </ac:picMkLst>
        </pc:picChg>
      </pc:sldChg>
      <pc:sldChg chg="addSp delSp modSp new mod setBg setClrOvrMap chgLayout">
        <pc:chgData name="Dylan Heldenbergh" userId="4b9771d4-d6ac-47ed-ac51-7a43479a53b4" providerId="ADAL" clId="{106668DE-1844-44ED-B081-7D85DA10C3D4}" dt="2022-05-17T13:29:12.204" v="52" actId="26606"/>
        <pc:sldMkLst>
          <pc:docMk/>
          <pc:sldMk cId="3097522921" sldId="258"/>
        </pc:sldMkLst>
        <pc:spChg chg="del mod ord">
          <ac:chgData name="Dylan Heldenbergh" userId="4b9771d4-d6ac-47ed-ac51-7a43479a53b4" providerId="ADAL" clId="{106668DE-1844-44ED-B081-7D85DA10C3D4}" dt="2022-05-17T13:28:38.806" v="28" actId="700"/>
          <ac:spMkLst>
            <pc:docMk/>
            <pc:sldMk cId="3097522921" sldId="258"/>
            <ac:spMk id="2" creationId="{55964C63-0561-523D-9D6C-DB8618CEAA6E}"/>
          </ac:spMkLst>
        </pc:spChg>
        <pc:spChg chg="del mod ord">
          <ac:chgData name="Dylan Heldenbergh" userId="4b9771d4-d6ac-47ed-ac51-7a43479a53b4" providerId="ADAL" clId="{106668DE-1844-44ED-B081-7D85DA10C3D4}" dt="2022-05-17T13:28:38.806" v="28" actId="700"/>
          <ac:spMkLst>
            <pc:docMk/>
            <pc:sldMk cId="3097522921" sldId="258"/>
            <ac:spMk id="3" creationId="{D1FE15FB-0D90-49BF-E318-F2429EDCF392}"/>
          </ac:spMkLst>
        </pc:spChg>
        <pc:spChg chg="add mod ord">
          <ac:chgData name="Dylan Heldenbergh" userId="4b9771d4-d6ac-47ed-ac51-7a43479a53b4" providerId="ADAL" clId="{106668DE-1844-44ED-B081-7D85DA10C3D4}" dt="2022-05-17T13:29:12.204" v="52" actId="26606"/>
          <ac:spMkLst>
            <pc:docMk/>
            <pc:sldMk cId="3097522921" sldId="258"/>
            <ac:spMk id="4" creationId="{03CFE4E9-C73F-7C07-3299-8F58FAB9F3F1}"/>
          </ac:spMkLst>
        </pc:spChg>
        <pc:spChg chg="add mod ord">
          <ac:chgData name="Dylan Heldenbergh" userId="4b9771d4-d6ac-47ed-ac51-7a43479a53b4" providerId="ADAL" clId="{106668DE-1844-44ED-B081-7D85DA10C3D4}" dt="2022-05-17T13:29:12.204" v="52" actId="26606"/>
          <ac:spMkLst>
            <pc:docMk/>
            <pc:sldMk cId="3097522921" sldId="258"/>
            <ac:spMk id="5" creationId="{44D89C7D-8233-A7A0-7BCB-E6F74D3BBDA7}"/>
          </ac:spMkLst>
        </pc:spChg>
        <pc:spChg chg="add">
          <ac:chgData name="Dylan Heldenbergh" userId="4b9771d4-d6ac-47ed-ac51-7a43479a53b4" providerId="ADAL" clId="{106668DE-1844-44ED-B081-7D85DA10C3D4}" dt="2022-05-17T13:29:12.204" v="52" actId="26606"/>
          <ac:spMkLst>
            <pc:docMk/>
            <pc:sldMk cId="3097522921" sldId="258"/>
            <ac:spMk id="10" creationId="{7520F84D-966A-41CD-B818-16BF32EF1E9D}"/>
          </ac:spMkLst>
        </pc:spChg>
        <pc:spChg chg="add">
          <ac:chgData name="Dylan Heldenbergh" userId="4b9771d4-d6ac-47ed-ac51-7a43479a53b4" providerId="ADAL" clId="{106668DE-1844-44ED-B081-7D85DA10C3D4}" dt="2022-05-17T13:29:12.204" v="52" actId="26606"/>
          <ac:spMkLst>
            <pc:docMk/>
            <pc:sldMk cId="3097522921" sldId="258"/>
            <ac:spMk id="12" creationId="{57510D23-E323-4577-A8EA-12C6C6019BA1}"/>
          </ac:spMkLst>
        </pc:spChg>
        <pc:spChg chg="add">
          <ac:chgData name="Dylan Heldenbergh" userId="4b9771d4-d6ac-47ed-ac51-7a43479a53b4" providerId="ADAL" clId="{106668DE-1844-44ED-B081-7D85DA10C3D4}" dt="2022-05-17T13:29:12.204" v="52" actId="26606"/>
          <ac:spMkLst>
            <pc:docMk/>
            <pc:sldMk cId="3097522921" sldId="258"/>
            <ac:spMk id="14" creationId="{AB4FFECA-0832-4FE3-B587-054A0F2D8054}"/>
          </ac:spMkLst>
        </pc:spChg>
        <pc:spChg chg="add">
          <ac:chgData name="Dylan Heldenbergh" userId="4b9771d4-d6ac-47ed-ac51-7a43479a53b4" providerId="ADAL" clId="{106668DE-1844-44ED-B081-7D85DA10C3D4}" dt="2022-05-17T13:29:12.204" v="52" actId="26606"/>
          <ac:spMkLst>
            <pc:docMk/>
            <pc:sldMk cId="3097522921" sldId="258"/>
            <ac:spMk id="16" creationId="{C65858E6-5C0F-4AAE-A1AC-29BA07FFEE5C}"/>
          </ac:spMkLst>
        </pc:spChg>
      </pc:sldChg>
      <pc:sldChg chg="addSp delSp modSp new mod setBg">
        <pc:chgData name="Dylan Heldenbergh" userId="4b9771d4-d6ac-47ed-ac51-7a43479a53b4" providerId="ADAL" clId="{106668DE-1844-44ED-B081-7D85DA10C3D4}" dt="2022-05-17T13:56:52.606" v="424" actId="20577"/>
        <pc:sldMkLst>
          <pc:docMk/>
          <pc:sldMk cId="865759922" sldId="259"/>
        </pc:sldMkLst>
        <pc:spChg chg="mod">
          <ac:chgData name="Dylan Heldenbergh" userId="4b9771d4-d6ac-47ed-ac51-7a43479a53b4" providerId="ADAL" clId="{106668DE-1844-44ED-B081-7D85DA10C3D4}" dt="2022-05-17T13:36:40.404" v="376" actId="20577"/>
          <ac:spMkLst>
            <pc:docMk/>
            <pc:sldMk cId="865759922" sldId="259"/>
            <ac:spMk id="2" creationId="{2AE0065E-9F61-831E-69EF-D5FBE9701355}"/>
          </ac:spMkLst>
        </pc:spChg>
        <pc:spChg chg="add del mod">
          <ac:chgData name="Dylan Heldenbergh" userId="4b9771d4-d6ac-47ed-ac51-7a43479a53b4" providerId="ADAL" clId="{106668DE-1844-44ED-B081-7D85DA10C3D4}" dt="2022-05-17T13:36:35.320" v="375" actId="26606"/>
          <ac:spMkLst>
            <pc:docMk/>
            <pc:sldMk cId="865759922" sldId="259"/>
            <ac:spMk id="3" creationId="{25992794-D60A-A9A9-B69B-BA6F1941CBFA}"/>
          </ac:spMkLst>
        </pc:spChg>
        <pc:spChg chg="add del">
          <ac:chgData name="Dylan Heldenbergh" userId="4b9771d4-d6ac-47ed-ac51-7a43479a53b4" providerId="ADAL" clId="{106668DE-1844-44ED-B081-7D85DA10C3D4}" dt="2022-05-17T13:37:04.421" v="377" actId="26606"/>
          <ac:spMkLst>
            <pc:docMk/>
            <pc:sldMk cId="865759922" sldId="259"/>
            <ac:spMk id="7" creationId="{25992794-D60A-A9A9-B69B-BA6F1941CBFA}"/>
          </ac:spMkLst>
        </pc:spChg>
        <pc:spChg chg="add">
          <ac:chgData name="Dylan Heldenbergh" userId="4b9771d4-d6ac-47ed-ac51-7a43479a53b4" providerId="ADAL" clId="{106668DE-1844-44ED-B081-7D85DA10C3D4}" dt="2022-05-17T13:36:35.320" v="375" actId="26606"/>
          <ac:spMkLst>
            <pc:docMk/>
            <pc:sldMk cId="865759922" sldId="259"/>
            <ac:spMk id="8" creationId="{B680D4D6-B06E-4316-8BBC-7A65A10AC853}"/>
          </ac:spMkLst>
        </pc:spChg>
        <pc:spChg chg="add">
          <ac:chgData name="Dylan Heldenbergh" userId="4b9771d4-d6ac-47ed-ac51-7a43479a53b4" providerId="ADAL" clId="{106668DE-1844-44ED-B081-7D85DA10C3D4}" dt="2022-05-17T13:36:35.320" v="375" actId="26606"/>
          <ac:spMkLst>
            <pc:docMk/>
            <pc:sldMk cId="865759922" sldId="259"/>
            <ac:spMk id="12" creationId="{64016ABB-4F5D-4BFA-9406-7CD61399B6CC}"/>
          </ac:spMkLst>
        </pc:spChg>
        <pc:graphicFrameChg chg="add del">
          <ac:chgData name="Dylan Heldenbergh" userId="4b9771d4-d6ac-47ed-ac51-7a43479a53b4" providerId="ADAL" clId="{106668DE-1844-44ED-B081-7D85DA10C3D4}" dt="2022-05-17T13:36:35.304" v="374" actId="26606"/>
          <ac:graphicFrameMkLst>
            <pc:docMk/>
            <pc:sldMk cId="865759922" sldId="259"/>
            <ac:graphicFrameMk id="5" creationId="{00EA67F4-BE19-2EE9-AAFC-9CE9D9E1E0C6}"/>
          </ac:graphicFrameMkLst>
        </pc:graphicFrameChg>
        <pc:graphicFrameChg chg="add mod">
          <ac:chgData name="Dylan Heldenbergh" userId="4b9771d4-d6ac-47ed-ac51-7a43479a53b4" providerId="ADAL" clId="{106668DE-1844-44ED-B081-7D85DA10C3D4}" dt="2022-05-17T13:56:52.606" v="424" actId="20577"/>
          <ac:graphicFrameMkLst>
            <pc:docMk/>
            <pc:sldMk cId="865759922" sldId="259"/>
            <ac:graphicFrameMk id="14" creationId="{092176A9-893D-170A-535F-EADA889CCB8D}"/>
          </ac:graphicFrameMkLst>
        </pc:graphicFrameChg>
        <pc:cxnChg chg="add">
          <ac:chgData name="Dylan Heldenbergh" userId="4b9771d4-d6ac-47ed-ac51-7a43479a53b4" providerId="ADAL" clId="{106668DE-1844-44ED-B081-7D85DA10C3D4}" dt="2022-05-17T13:36:35.320" v="375" actId="26606"/>
          <ac:cxnSpMkLst>
            <pc:docMk/>
            <pc:sldMk cId="865759922" sldId="259"/>
            <ac:cxnSpMk id="10" creationId="{ED72A37F-0C2F-473C-9D71-B80AEE71BF03}"/>
          </ac:cxnSpMkLst>
        </pc:cxnChg>
      </pc:sldChg>
      <pc:sldChg chg="addSp delSp modSp new mod ord modNotesTx">
        <pc:chgData name="Dylan Heldenbergh" userId="4b9771d4-d6ac-47ed-ac51-7a43479a53b4" providerId="ADAL" clId="{106668DE-1844-44ED-B081-7D85DA10C3D4}" dt="2022-05-21T12:23:15.833" v="797"/>
        <pc:sldMkLst>
          <pc:docMk/>
          <pc:sldMk cId="507745770" sldId="260"/>
        </pc:sldMkLst>
        <pc:spChg chg="del mod">
          <ac:chgData name="Dylan Heldenbergh" userId="4b9771d4-d6ac-47ed-ac51-7a43479a53b4" providerId="ADAL" clId="{106668DE-1844-44ED-B081-7D85DA10C3D4}" dt="2022-05-17T13:32:14.121" v="321" actId="931"/>
          <ac:spMkLst>
            <pc:docMk/>
            <pc:sldMk cId="507745770" sldId="260"/>
            <ac:spMk id="3" creationId="{C42CCB48-4407-6BDC-BC70-F154A2C13AD0}"/>
          </ac:spMkLst>
        </pc:spChg>
        <pc:picChg chg="add mod">
          <ac:chgData name="Dylan Heldenbergh" userId="4b9771d4-d6ac-47ed-ac51-7a43479a53b4" providerId="ADAL" clId="{106668DE-1844-44ED-B081-7D85DA10C3D4}" dt="2022-05-17T13:32:21.036" v="323" actId="14100"/>
          <ac:picMkLst>
            <pc:docMk/>
            <pc:sldMk cId="507745770" sldId="260"/>
            <ac:picMk id="5" creationId="{B371F3B8-CCDB-991C-CE58-3A9E4DA54422}"/>
          </ac:picMkLst>
        </pc:picChg>
      </pc:sldChg>
      <pc:sldChg chg="addSp delSp modSp new mod setBg modNotesTx">
        <pc:chgData name="Dylan Heldenbergh" userId="4b9771d4-d6ac-47ed-ac51-7a43479a53b4" providerId="ADAL" clId="{106668DE-1844-44ED-B081-7D85DA10C3D4}" dt="2022-05-17T14:27:48.574" v="665" actId="20577"/>
        <pc:sldMkLst>
          <pc:docMk/>
          <pc:sldMk cId="2302992342" sldId="261"/>
        </pc:sldMkLst>
        <pc:spChg chg="mod">
          <ac:chgData name="Dylan Heldenbergh" userId="4b9771d4-d6ac-47ed-ac51-7a43479a53b4" providerId="ADAL" clId="{106668DE-1844-44ED-B081-7D85DA10C3D4}" dt="2022-05-17T14:26:51.775" v="445" actId="26606"/>
          <ac:spMkLst>
            <pc:docMk/>
            <pc:sldMk cId="2302992342" sldId="261"/>
            <ac:spMk id="2" creationId="{57657F53-8E18-403B-D74E-4FCF94E15CAE}"/>
          </ac:spMkLst>
        </pc:spChg>
        <pc:spChg chg="del">
          <ac:chgData name="Dylan Heldenbergh" userId="4b9771d4-d6ac-47ed-ac51-7a43479a53b4" providerId="ADAL" clId="{106668DE-1844-44ED-B081-7D85DA10C3D4}" dt="2022-05-17T14:26:42.916" v="442" actId="22"/>
          <ac:spMkLst>
            <pc:docMk/>
            <pc:sldMk cId="2302992342" sldId="261"/>
            <ac:spMk id="3" creationId="{B7FB8144-7B68-07DD-541B-3F51267ACDD5}"/>
          </ac:spMkLst>
        </pc:spChg>
        <pc:spChg chg="add mod">
          <ac:chgData name="Dylan Heldenbergh" userId="4b9771d4-d6ac-47ed-ac51-7a43479a53b4" providerId="ADAL" clId="{106668DE-1844-44ED-B081-7D85DA10C3D4}" dt="2022-05-17T14:27:27.812" v="547" actId="20577"/>
          <ac:spMkLst>
            <pc:docMk/>
            <pc:sldMk cId="2302992342" sldId="261"/>
            <ac:spMk id="9" creationId="{2A97A51A-045F-3E70-6BB9-4FEE334B8465}"/>
          </ac:spMkLst>
        </pc:spChg>
        <pc:spChg chg="add">
          <ac:chgData name="Dylan Heldenbergh" userId="4b9771d4-d6ac-47ed-ac51-7a43479a53b4" providerId="ADAL" clId="{106668DE-1844-44ED-B081-7D85DA10C3D4}" dt="2022-05-17T14:26:51.775" v="445" actId="26606"/>
          <ac:spMkLst>
            <pc:docMk/>
            <pc:sldMk cId="2302992342" sldId="261"/>
            <ac:spMk id="12" creationId="{DC032F75-F5AC-4D84-98D0-DD0FB8A25A27}"/>
          </ac:spMkLst>
        </pc:spChg>
        <pc:spChg chg="add">
          <ac:chgData name="Dylan Heldenbergh" userId="4b9771d4-d6ac-47ed-ac51-7a43479a53b4" providerId="ADAL" clId="{106668DE-1844-44ED-B081-7D85DA10C3D4}" dt="2022-05-17T14:26:51.775" v="445" actId="26606"/>
          <ac:spMkLst>
            <pc:docMk/>
            <pc:sldMk cId="2302992342" sldId="261"/>
            <ac:spMk id="14" creationId="{EA21D3B4-EB95-40D8-ADD4-C28637F87A7C}"/>
          </ac:spMkLst>
        </pc:spChg>
        <pc:spChg chg="add">
          <ac:chgData name="Dylan Heldenbergh" userId="4b9771d4-d6ac-47ed-ac51-7a43479a53b4" providerId="ADAL" clId="{106668DE-1844-44ED-B081-7D85DA10C3D4}" dt="2022-05-17T14:26:51.775" v="445" actId="26606"/>
          <ac:spMkLst>
            <pc:docMk/>
            <pc:sldMk cId="2302992342" sldId="261"/>
            <ac:spMk id="16" creationId="{EC402CCD-3D73-4427-910D-80A619EAD544}"/>
          </ac:spMkLst>
        </pc:spChg>
        <pc:picChg chg="add mod ord">
          <ac:chgData name="Dylan Heldenbergh" userId="4b9771d4-d6ac-47ed-ac51-7a43479a53b4" providerId="ADAL" clId="{106668DE-1844-44ED-B081-7D85DA10C3D4}" dt="2022-05-17T14:26:51.775" v="445" actId="26606"/>
          <ac:picMkLst>
            <pc:docMk/>
            <pc:sldMk cId="2302992342" sldId="261"/>
            <ac:picMk id="5" creationId="{1B467AA5-841A-28E8-E0D4-AD510AC4CD1D}"/>
          </ac:picMkLst>
        </pc:picChg>
      </pc:sldChg>
      <pc:sldChg chg="modSp new mod">
        <pc:chgData name="Dylan Heldenbergh" userId="4b9771d4-d6ac-47ed-ac51-7a43479a53b4" providerId="ADAL" clId="{106668DE-1844-44ED-B081-7D85DA10C3D4}" dt="2022-05-21T12:24:01.789" v="849" actId="20577"/>
        <pc:sldMkLst>
          <pc:docMk/>
          <pc:sldMk cId="1423392471" sldId="262"/>
        </pc:sldMkLst>
        <pc:spChg chg="mod">
          <ac:chgData name="Dylan Heldenbergh" userId="4b9771d4-d6ac-47ed-ac51-7a43479a53b4" providerId="ADAL" clId="{106668DE-1844-44ED-B081-7D85DA10C3D4}" dt="2022-05-21T12:23:54.829" v="813" actId="20577"/>
          <ac:spMkLst>
            <pc:docMk/>
            <pc:sldMk cId="1423392471" sldId="262"/>
            <ac:spMk id="2" creationId="{76C7082D-83E6-413D-FC67-C42F3AB9C382}"/>
          </ac:spMkLst>
        </pc:spChg>
        <pc:spChg chg="mod">
          <ac:chgData name="Dylan Heldenbergh" userId="4b9771d4-d6ac-47ed-ac51-7a43479a53b4" providerId="ADAL" clId="{106668DE-1844-44ED-B081-7D85DA10C3D4}" dt="2022-05-21T12:24:01.789" v="849" actId="20577"/>
          <ac:spMkLst>
            <pc:docMk/>
            <pc:sldMk cId="1423392471" sldId="262"/>
            <ac:spMk id="3" creationId="{8E48F313-326E-0847-6876-5D70317EDEFA}"/>
          </ac:spMkLst>
        </pc:spChg>
      </pc:sldChg>
      <pc:sldChg chg="new del">
        <pc:chgData name="Dylan Heldenbergh" userId="4b9771d4-d6ac-47ed-ac51-7a43479a53b4" providerId="ADAL" clId="{106668DE-1844-44ED-B081-7D85DA10C3D4}" dt="2022-05-21T12:24:08.709" v="850" actId="47"/>
        <pc:sldMkLst>
          <pc:docMk/>
          <pc:sldMk cId="235329887" sldId="263"/>
        </pc:sldMkLst>
      </pc:sldChg>
      <pc:sldChg chg="new del">
        <pc:chgData name="Dylan Heldenbergh" userId="4b9771d4-d6ac-47ed-ac51-7a43479a53b4" providerId="ADAL" clId="{106668DE-1844-44ED-B081-7D85DA10C3D4}" dt="2022-05-21T12:24:08.709" v="850" actId="47"/>
        <pc:sldMkLst>
          <pc:docMk/>
          <pc:sldMk cId="3705465466" sldId="264"/>
        </pc:sldMkLst>
      </pc:sldChg>
      <pc:sldChg chg="new del">
        <pc:chgData name="Dylan Heldenbergh" userId="4b9771d4-d6ac-47ed-ac51-7a43479a53b4" providerId="ADAL" clId="{106668DE-1844-44ED-B081-7D85DA10C3D4}" dt="2022-05-21T12:24:08.709" v="850" actId="47"/>
        <pc:sldMkLst>
          <pc:docMk/>
          <pc:sldMk cId="1903246845" sldId="265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5CA2B2-643D-45B5-871F-92C0F13C338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5200D81-CC9C-466A-86CB-BFFCC6527482}">
      <dgm:prSet/>
      <dgm:spPr/>
      <dgm:t>
        <a:bodyPr/>
        <a:lstStyle/>
        <a:p>
          <a:r>
            <a:rPr lang="nl-NL"/>
            <a:t>1. Waar sta jij?</a:t>
          </a:r>
          <a:endParaRPr lang="en-US"/>
        </a:p>
      </dgm:t>
    </dgm:pt>
    <dgm:pt modelId="{D12D0FB6-A195-4BC1-AC05-DE1B8A27EFE6}" type="parTrans" cxnId="{71EE2A56-29B0-4424-A8A7-1F408E666C68}">
      <dgm:prSet/>
      <dgm:spPr/>
      <dgm:t>
        <a:bodyPr/>
        <a:lstStyle/>
        <a:p>
          <a:endParaRPr lang="en-US"/>
        </a:p>
      </dgm:t>
    </dgm:pt>
    <dgm:pt modelId="{EE6077AF-E9EE-4290-86B3-10E9EFCCA3CC}" type="sibTrans" cxnId="{71EE2A56-29B0-4424-A8A7-1F408E666C68}">
      <dgm:prSet/>
      <dgm:spPr/>
      <dgm:t>
        <a:bodyPr/>
        <a:lstStyle/>
        <a:p>
          <a:endParaRPr lang="en-US"/>
        </a:p>
      </dgm:t>
    </dgm:pt>
    <dgm:pt modelId="{6AF330BB-7E9D-492E-8C15-5EDC68C27730}">
      <dgm:prSet/>
      <dgm:spPr/>
      <dgm:t>
        <a:bodyPr/>
        <a:lstStyle/>
        <a:p>
          <a:r>
            <a:rPr lang="nl-NL"/>
            <a:t>2. Effectief leren</a:t>
          </a:r>
          <a:endParaRPr lang="en-US"/>
        </a:p>
      </dgm:t>
    </dgm:pt>
    <dgm:pt modelId="{3CFF1879-C11B-4624-ACF5-3FC76E62E466}" type="parTrans" cxnId="{216D0365-8282-44C8-8244-C9A8DB12FF13}">
      <dgm:prSet/>
      <dgm:spPr/>
      <dgm:t>
        <a:bodyPr/>
        <a:lstStyle/>
        <a:p>
          <a:endParaRPr lang="en-US"/>
        </a:p>
      </dgm:t>
    </dgm:pt>
    <dgm:pt modelId="{33DAD5A6-3B22-4232-B735-2E141202E644}" type="sibTrans" cxnId="{216D0365-8282-44C8-8244-C9A8DB12FF13}">
      <dgm:prSet/>
      <dgm:spPr/>
      <dgm:t>
        <a:bodyPr/>
        <a:lstStyle/>
        <a:p>
          <a:endParaRPr lang="en-US"/>
        </a:p>
      </dgm:t>
    </dgm:pt>
    <dgm:pt modelId="{FD756473-E3AA-4896-B931-65DFA1290917}">
      <dgm:prSet/>
      <dgm:spPr/>
      <dgm:t>
        <a:bodyPr/>
        <a:lstStyle/>
        <a:p>
          <a:r>
            <a:rPr lang="nl-NL" dirty="0"/>
            <a:t>3. Aantekeningen maken (Cornell </a:t>
          </a:r>
          <a:r>
            <a:rPr lang="nl-NL" dirty="0" err="1"/>
            <a:t>notes</a:t>
          </a:r>
          <a:r>
            <a:rPr lang="nl-NL" dirty="0"/>
            <a:t>)</a:t>
          </a:r>
          <a:endParaRPr lang="en-US" dirty="0"/>
        </a:p>
      </dgm:t>
    </dgm:pt>
    <dgm:pt modelId="{F2778161-A9CD-4DD2-8DAE-C42E41920FC4}" type="parTrans" cxnId="{8AD862B9-E8EB-4BA6-9510-36D894D0D36B}">
      <dgm:prSet/>
      <dgm:spPr/>
      <dgm:t>
        <a:bodyPr/>
        <a:lstStyle/>
        <a:p>
          <a:endParaRPr lang="en-US"/>
        </a:p>
      </dgm:t>
    </dgm:pt>
    <dgm:pt modelId="{5CA2B0F7-78F8-4F4D-AB1B-892FBBE40C84}" type="sibTrans" cxnId="{8AD862B9-E8EB-4BA6-9510-36D894D0D36B}">
      <dgm:prSet/>
      <dgm:spPr/>
      <dgm:t>
        <a:bodyPr/>
        <a:lstStyle/>
        <a:p>
          <a:endParaRPr lang="en-US"/>
        </a:p>
      </dgm:t>
    </dgm:pt>
    <dgm:pt modelId="{79205AAF-19C5-4787-860C-FE964E411150}">
      <dgm:prSet/>
      <dgm:spPr/>
      <dgm:t>
        <a:bodyPr/>
        <a:lstStyle/>
        <a:p>
          <a:r>
            <a:rPr lang="nl-NL" dirty="0"/>
            <a:t>4. Strategisch leren en plannen</a:t>
          </a:r>
          <a:endParaRPr lang="en-US" dirty="0"/>
        </a:p>
      </dgm:t>
    </dgm:pt>
    <dgm:pt modelId="{FE0B39E3-CECF-4EA6-B508-79684D0CF366}" type="parTrans" cxnId="{6E136611-8C9A-4EE0-A66D-D761AC4518E1}">
      <dgm:prSet/>
      <dgm:spPr/>
      <dgm:t>
        <a:bodyPr/>
        <a:lstStyle/>
        <a:p>
          <a:endParaRPr lang="en-US"/>
        </a:p>
      </dgm:t>
    </dgm:pt>
    <dgm:pt modelId="{CC982B18-EFF5-43A5-B200-4B5B77044FEB}" type="sibTrans" cxnId="{6E136611-8C9A-4EE0-A66D-D761AC4518E1}">
      <dgm:prSet/>
      <dgm:spPr/>
      <dgm:t>
        <a:bodyPr/>
        <a:lstStyle/>
        <a:p>
          <a:endParaRPr lang="en-US"/>
        </a:p>
      </dgm:t>
    </dgm:pt>
    <dgm:pt modelId="{31C1102A-3B38-4C2C-8665-1A7AC2EAE913}">
      <dgm:prSet/>
      <dgm:spPr/>
      <dgm:t>
        <a:bodyPr/>
        <a:lstStyle/>
        <a:p>
          <a:r>
            <a:rPr lang="nl-NL"/>
            <a:t>5. Sterke studeergewoontes ontwikkelen</a:t>
          </a:r>
          <a:endParaRPr lang="en-US"/>
        </a:p>
      </dgm:t>
    </dgm:pt>
    <dgm:pt modelId="{4F567797-0474-4A33-B06E-513A342029D5}" type="parTrans" cxnId="{B959EF3B-E211-4DA0-AE3A-49F6C2C1AC8E}">
      <dgm:prSet/>
      <dgm:spPr/>
      <dgm:t>
        <a:bodyPr/>
        <a:lstStyle/>
        <a:p>
          <a:endParaRPr lang="en-US"/>
        </a:p>
      </dgm:t>
    </dgm:pt>
    <dgm:pt modelId="{0AAE6DCF-7B8A-48EF-B3C5-6A055D732C88}" type="sibTrans" cxnId="{B959EF3B-E211-4DA0-AE3A-49F6C2C1AC8E}">
      <dgm:prSet/>
      <dgm:spPr/>
      <dgm:t>
        <a:bodyPr/>
        <a:lstStyle/>
        <a:p>
          <a:endParaRPr lang="en-US"/>
        </a:p>
      </dgm:t>
    </dgm:pt>
    <dgm:pt modelId="{1DF5AB97-2D01-44B2-AC61-773402EBA196}">
      <dgm:prSet/>
      <dgm:spPr/>
      <dgm:t>
        <a:bodyPr/>
        <a:lstStyle/>
        <a:p>
          <a:r>
            <a:rPr lang="nl-NL"/>
            <a:t>6. Lichaam en geest</a:t>
          </a:r>
          <a:endParaRPr lang="en-US"/>
        </a:p>
      </dgm:t>
    </dgm:pt>
    <dgm:pt modelId="{BF57A830-821E-4440-B569-80877AD16A21}" type="parTrans" cxnId="{AA0BDD9A-859C-4C1C-A5AC-5DD6555B72B3}">
      <dgm:prSet/>
      <dgm:spPr/>
      <dgm:t>
        <a:bodyPr/>
        <a:lstStyle/>
        <a:p>
          <a:endParaRPr lang="en-US"/>
        </a:p>
      </dgm:t>
    </dgm:pt>
    <dgm:pt modelId="{28CAFA84-5314-4968-A771-C9E1F2410D97}" type="sibTrans" cxnId="{AA0BDD9A-859C-4C1C-A5AC-5DD6555B72B3}">
      <dgm:prSet/>
      <dgm:spPr/>
      <dgm:t>
        <a:bodyPr/>
        <a:lstStyle/>
        <a:p>
          <a:endParaRPr lang="en-US"/>
        </a:p>
      </dgm:t>
    </dgm:pt>
    <dgm:pt modelId="{8D547135-104A-4820-ADC4-7C22843A43C6}">
      <dgm:prSet/>
      <dgm:spPr/>
      <dgm:t>
        <a:bodyPr/>
        <a:lstStyle/>
        <a:p>
          <a:r>
            <a:rPr lang="nl-NL"/>
            <a:t>7. Eindopdracht (portfolio)</a:t>
          </a:r>
          <a:endParaRPr lang="en-US"/>
        </a:p>
      </dgm:t>
    </dgm:pt>
    <dgm:pt modelId="{7E9D9632-2D8F-4446-939B-60DFF9B27FA8}" type="parTrans" cxnId="{4745D11E-E18A-4883-A7C5-67EFED381D65}">
      <dgm:prSet/>
      <dgm:spPr/>
      <dgm:t>
        <a:bodyPr/>
        <a:lstStyle/>
        <a:p>
          <a:endParaRPr lang="en-US"/>
        </a:p>
      </dgm:t>
    </dgm:pt>
    <dgm:pt modelId="{FAC481BE-230C-486C-9E7E-6FDCD22ACC71}" type="sibTrans" cxnId="{4745D11E-E18A-4883-A7C5-67EFED381D65}">
      <dgm:prSet/>
      <dgm:spPr/>
      <dgm:t>
        <a:bodyPr/>
        <a:lstStyle/>
        <a:p>
          <a:endParaRPr lang="en-US"/>
        </a:p>
      </dgm:t>
    </dgm:pt>
    <dgm:pt modelId="{358926E2-EEAB-4F2A-81E7-32688A66904B}" type="pres">
      <dgm:prSet presAssocID="{925CA2B2-643D-45B5-871F-92C0F13C3387}" presName="linear" presStyleCnt="0">
        <dgm:presLayoutVars>
          <dgm:animLvl val="lvl"/>
          <dgm:resizeHandles val="exact"/>
        </dgm:presLayoutVars>
      </dgm:prSet>
      <dgm:spPr/>
    </dgm:pt>
    <dgm:pt modelId="{AB24CE86-399D-4365-A464-B1A47B99844A}" type="pres">
      <dgm:prSet presAssocID="{15200D81-CC9C-466A-86CB-BFFCC6527482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C955E453-EEE1-4E15-848E-AC082EEA7028}" type="pres">
      <dgm:prSet presAssocID="{EE6077AF-E9EE-4290-86B3-10E9EFCCA3CC}" presName="spacer" presStyleCnt="0"/>
      <dgm:spPr/>
    </dgm:pt>
    <dgm:pt modelId="{20ECCB67-F6CD-4A9D-9B1A-725F14302A62}" type="pres">
      <dgm:prSet presAssocID="{6AF330BB-7E9D-492E-8C15-5EDC68C27730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6C83CA60-BA8F-4EB9-8B9D-EB4F8E18A398}" type="pres">
      <dgm:prSet presAssocID="{33DAD5A6-3B22-4232-B735-2E141202E644}" presName="spacer" presStyleCnt="0"/>
      <dgm:spPr/>
    </dgm:pt>
    <dgm:pt modelId="{AF39A764-91F6-4CB0-9827-72D4CEE5D784}" type="pres">
      <dgm:prSet presAssocID="{FD756473-E3AA-4896-B931-65DFA1290917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74CD5AFF-C6C2-4E61-8E45-638FC7F95B9E}" type="pres">
      <dgm:prSet presAssocID="{5CA2B0F7-78F8-4F4D-AB1B-892FBBE40C84}" presName="spacer" presStyleCnt="0"/>
      <dgm:spPr/>
    </dgm:pt>
    <dgm:pt modelId="{5088977A-643B-4919-B957-1F8ABD201EB1}" type="pres">
      <dgm:prSet presAssocID="{79205AAF-19C5-4787-860C-FE964E411150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D7CC8EC4-B81C-4506-83F0-4252B46D6DB7}" type="pres">
      <dgm:prSet presAssocID="{CC982B18-EFF5-43A5-B200-4B5B77044FEB}" presName="spacer" presStyleCnt="0"/>
      <dgm:spPr/>
    </dgm:pt>
    <dgm:pt modelId="{27977B22-8C38-4F97-BE8B-261270087031}" type="pres">
      <dgm:prSet presAssocID="{31C1102A-3B38-4C2C-8665-1A7AC2EAE913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835BD9F8-3047-469C-9466-D5976CE53FE7}" type="pres">
      <dgm:prSet presAssocID="{0AAE6DCF-7B8A-48EF-B3C5-6A055D732C88}" presName="spacer" presStyleCnt="0"/>
      <dgm:spPr/>
    </dgm:pt>
    <dgm:pt modelId="{A5679B96-0B1D-43BC-AE35-DD717F652389}" type="pres">
      <dgm:prSet presAssocID="{1DF5AB97-2D01-44B2-AC61-773402EBA196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9A51AA2D-C808-428E-98E3-C544FC3C6E32}" type="pres">
      <dgm:prSet presAssocID="{28CAFA84-5314-4968-A771-C9E1F2410D97}" presName="spacer" presStyleCnt="0"/>
      <dgm:spPr/>
    </dgm:pt>
    <dgm:pt modelId="{5408E25C-E126-429C-93B3-FE2B35D8EDCE}" type="pres">
      <dgm:prSet presAssocID="{8D547135-104A-4820-ADC4-7C22843A43C6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6E136611-8C9A-4EE0-A66D-D761AC4518E1}" srcId="{925CA2B2-643D-45B5-871F-92C0F13C3387}" destId="{79205AAF-19C5-4787-860C-FE964E411150}" srcOrd="3" destOrd="0" parTransId="{FE0B39E3-CECF-4EA6-B508-79684D0CF366}" sibTransId="{CC982B18-EFF5-43A5-B200-4B5B77044FEB}"/>
    <dgm:cxn modelId="{4745D11E-E18A-4883-A7C5-67EFED381D65}" srcId="{925CA2B2-643D-45B5-871F-92C0F13C3387}" destId="{8D547135-104A-4820-ADC4-7C22843A43C6}" srcOrd="6" destOrd="0" parTransId="{7E9D9632-2D8F-4446-939B-60DFF9B27FA8}" sibTransId="{FAC481BE-230C-486C-9E7E-6FDCD22ACC71}"/>
    <dgm:cxn modelId="{B959EF3B-E211-4DA0-AE3A-49F6C2C1AC8E}" srcId="{925CA2B2-643D-45B5-871F-92C0F13C3387}" destId="{31C1102A-3B38-4C2C-8665-1A7AC2EAE913}" srcOrd="4" destOrd="0" parTransId="{4F567797-0474-4A33-B06E-513A342029D5}" sibTransId="{0AAE6DCF-7B8A-48EF-B3C5-6A055D732C88}"/>
    <dgm:cxn modelId="{216D0365-8282-44C8-8244-C9A8DB12FF13}" srcId="{925CA2B2-643D-45B5-871F-92C0F13C3387}" destId="{6AF330BB-7E9D-492E-8C15-5EDC68C27730}" srcOrd="1" destOrd="0" parTransId="{3CFF1879-C11B-4624-ACF5-3FC76E62E466}" sibTransId="{33DAD5A6-3B22-4232-B735-2E141202E644}"/>
    <dgm:cxn modelId="{6AE5AC6B-77BD-40A8-8D12-B76B687E8F96}" type="presOf" srcId="{8D547135-104A-4820-ADC4-7C22843A43C6}" destId="{5408E25C-E126-429C-93B3-FE2B35D8EDCE}" srcOrd="0" destOrd="0" presId="urn:microsoft.com/office/officeart/2005/8/layout/vList2"/>
    <dgm:cxn modelId="{71EE2A56-29B0-4424-A8A7-1F408E666C68}" srcId="{925CA2B2-643D-45B5-871F-92C0F13C3387}" destId="{15200D81-CC9C-466A-86CB-BFFCC6527482}" srcOrd="0" destOrd="0" parTransId="{D12D0FB6-A195-4BC1-AC05-DE1B8A27EFE6}" sibTransId="{EE6077AF-E9EE-4290-86B3-10E9EFCCA3CC}"/>
    <dgm:cxn modelId="{5B05D378-2CC3-4896-AD79-72443BD934A0}" type="presOf" srcId="{925CA2B2-643D-45B5-871F-92C0F13C3387}" destId="{358926E2-EEAB-4F2A-81E7-32688A66904B}" srcOrd="0" destOrd="0" presId="urn:microsoft.com/office/officeart/2005/8/layout/vList2"/>
    <dgm:cxn modelId="{71D1917F-05FF-4633-9271-2CB5E3F6CAF0}" type="presOf" srcId="{FD756473-E3AA-4896-B931-65DFA1290917}" destId="{AF39A764-91F6-4CB0-9827-72D4CEE5D784}" srcOrd="0" destOrd="0" presId="urn:microsoft.com/office/officeart/2005/8/layout/vList2"/>
    <dgm:cxn modelId="{AA0BDD9A-859C-4C1C-A5AC-5DD6555B72B3}" srcId="{925CA2B2-643D-45B5-871F-92C0F13C3387}" destId="{1DF5AB97-2D01-44B2-AC61-773402EBA196}" srcOrd="5" destOrd="0" parTransId="{BF57A830-821E-4440-B569-80877AD16A21}" sibTransId="{28CAFA84-5314-4968-A771-C9E1F2410D97}"/>
    <dgm:cxn modelId="{377746B6-6C3D-4059-B18A-EE68502FC65B}" type="presOf" srcId="{15200D81-CC9C-466A-86CB-BFFCC6527482}" destId="{AB24CE86-399D-4365-A464-B1A47B99844A}" srcOrd="0" destOrd="0" presId="urn:microsoft.com/office/officeart/2005/8/layout/vList2"/>
    <dgm:cxn modelId="{8AD862B9-E8EB-4BA6-9510-36D894D0D36B}" srcId="{925CA2B2-643D-45B5-871F-92C0F13C3387}" destId="{FD756473-E3AA-4896-B931-65DFA1290917}" srcOrd="2" destOrd="0" parTransId="{F2778161-A9CD-4DD2-8DAE-C42E41920FC4}" sibTransId="{5CA2B0F7-78F8-4F4D-AB1B-892FBBE40C84}"/>
    <dgm:cxn modelId="{553617BD-2018-4CEE-9F44-432EAA1B3149}" type="presOf" srcId="{1DF5AB97-2D01-44B2-AC61-773402EBA196}" destId="{A5679B96-0B1D-43BC-AE35-DD717F652389}" srcOrd="0" destOrd="0" presId="urn:microsoft.com/office/officeart/2005/8/layout/vList2"/>
    <dgm:cxn modelId="{3CCFB7C9-F464-41A7-9C67-9BE73F51D426}" type="presOf" srcId="{6AF330BB-7E9D-492E-8C15-5EDC68C27730}" destId="{20ECCB67-F6CD-4A9D-9B1A-725F14302A62}" srcOrd="0" destOrd="0" presId="urn:microsoft.com/office/officeart/2005/8/layout/vList2"/>
    <dgm:cxn modelId="{A43248D2-8F96-4617-B21A-CE07CF6D42BB}" type="presOf" srcId="{79205AAF-19C5-4787-860C-FE964E411150}" destId="{5088977A-643B-4919-B957-1F8ABD201EB1}" srcOrd="0" destOrd="0" presId="urn:microsoft.com/office/officeart/2005/8/layout/vList2"/>
    <dgm:cxn modelId="{75FB35D3-BA14-41A9-A365-040AA9F2A605}" type="presOf" srcId="{31C1102A-3B38-4C2C-8665-1A7AC2EAE913}" destId="{27977B22-8C38-4F97-BE8B-261270087031}" srcOrd="0" destOrd="0" presId="urn:microsoft.com/office/officeart/2005/8/layout/vList2"/>
    <dgm:cxn modelId="{61C21D26-2683-4316-9337-E31734FC1C23}" type="presParOf" srcId="{358926E2-EEAB-4F2A-81E7-32688A66904B}" destId="{AB24CE86-399D-4365-A464-B1A47B99844A}" srcOrd="0" destOrd="0" presId="urn:microsoft.com/office/officeart/2005/8/layout/vList2"/>
    <dgm:cxn modelId="{89EB21A6-CF28-43F4-A30C-4A6EBA185223}" type="presParOf" srcId="{358926E2-EEAB-4F2A-81E7-32688A66904B}" destId="{C955E453-EEE1-4E15-848E-AC082EEA7028}" srcOrd="1" destOrd="0" presId="urn:microsoft.com/office/officeart/2005/8/layout/vList2"/>
    <dgm:cxn modelId="{8EADC95F-B80E-4D5A-B539-E105D07A2A26}" type="presParOf" srcId="{358926E2-EEAB-4F2A-81E7-32688A66904B}" destId="{20ECCB67-F6CD-4A9D-9B1A-725F14302A62}" srcOrd="2" destOrd="0" presId="urn:microsoft.com/office/officeart/2005/8/layout/vList2"/>
    <dgm:cxn modelId="{70AF641E-9E76-4BDA-B395-0E74638B7B0C}" type="presParOf" srcId="{358926E2-EEAB-4F2A-81E7-32688A66904B}" destId="{6C83CA60-BA8F-4EB9-8B9D-EB4F8E18A398}" srcOrd="3" destOrd="0" presId="urn:microsoft.com/office/officeart/2005/8/layout/vList2"/>
    <dgm:cxn modelId="{F74075B5-4FF8-4CEA-8E71-F1BDF4851C65}" type="presParOf" srcId="{358926E2-EEAB-4F2A-81E7-32688A66904B}" destId="{AF39A764-91F6-4CB0-9827-72D4CEE5D784}" srcOrd="4" destOrd="0" presId="urn:microsoft.com/office/officeart/2005/8/layout/vList2"/>
    <dgm:cxn modelId="{216BE702-0DAD-41EC-96BA-C59B0963E2CD}" type="presParOf" srcId="{358926E2-EEAB-4F2A-81E7-32688A66904B}" destId="{74CD5AFF-C6C2-4E61-8E45-638FC7F95B9E}" srcOrd="5" destOrd="0" presId="urn:microsoft.com/office/officeart/2005/8/layout/vList2"/>
    <dgm:cxn modelId="{6878074F-E260-4066-A903-1154E8F2D8BF}" type="presParOf" srcId="{358926E2-EEAB-4F2A-81E7-32688A66904B}" destId="{5088977A-643B-4919-B957-1F8ABD201EB1}" srcOrd="6" destOrd="0" presId="urn:microsoft.com/office/officeart/2005/8/layout/vList2"/>
    <dgm:cxn modelId="{2B64D714-38E9-43BA-AF48-B1B57E679B04}" type="presParOf" srcId="{358926E2-EEAB-4F2A-81E7-32688A66904B}" destId="{D7CC8EC4-B81C-4506-83F0-4252B46D6DB7}" srcOrd="7" destOrd="0" presId="urn:microsoft.com/office/officeart/2005/8/layout/vList2"/>
    <dgm:cxn modelId="{A14C9240-F076-4CCF-B9C5-B97B7582448E}" type="presParOf" srcId="{358926E2-EEAB-4F2A-81E7-32688A66904B}" destId="{27977B22-8C38-4F97-BE8B-261270087031}" srcOrd="8" destOrd="0" presId="urn:microsoft.com/office/officeart/2005/8/layout/vList2"/>
    <dgm:cxn modelId="{72ADC841-BD05-4CCF-AAAE-9C48A1E296A9}" type="presParOf" srcId="{358926E2-EEAB-4F2A-81E7-32688A66904B}" destId="{835BD9F8-3047-469C-9466-D5976CE53FE7}" srcOrd="9" destOrd="0" presId="urn:microsoft.com/office/officeart/2005/8/layout/vList2"/>
    <dgm:cxn modelId="{68F2A1D5-3B98-4061-91BB-4E1BCD7C60E6}" type="presParOf" srcId="{358926E2-EEAB-4F2A-81E7-32688A66904B}" destId="{A5679B96-0B1D-43BC-AE35-DD717F652389}" srcOrd="10" destOrd="0" presId="urn:microsoft.com/office/officeart/2005/8/layout/vList2"/>
    <dgm:cxn modelId="{3B52069B-7552-42F0-841F-5B948BF325C8}" type="presParOf" srcId="{358926E2-EEAB-4F2A-81E7-32688A66904B}" destId="{9A51AA2D-C808-428E-98E3-C544FC3C6E32}" srcOrd="11" destOrd="0" presId="urn:microsoft.com/office/officeart/2005/8/layout/vList2"/>
    <dgm:cxn modelId="{37A12B25-F300-4FFE-81BF-CE9DF926C2D1}" type="presParOf" srcId="{358926E2-EEAB-4F2A-81E7-32688A66904B}" destId="{5408E25C-E126-429C-93B3-FE2B35D8EDCE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24CE86-399D-4365-A464-B1A47B99844A}">
      <dsp:nvSpPr>
        <dsp:cNvPr id="0" name=""/>
        <dsp:cNvSpPr/>
      </dsp:nvSpPr>
      <dsp:spPr>
        <a:xfrm>
          <a:off x="0" y="12212"/>
          <a:ext cx="6453969" cy="585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500" kern="1200"/>
            <a:t>1. Waar sta jij?</a:t>
          </a:r>
          <a:endParaRPr lang="en-US" sz="2500" kern="1200"/>
        </a:p>
      </dsp:txBody>
      <dsp:txXfrm>
        <a:off x="28557" y="40769"/>
        <a:ext cx="6396855" cy="527886"/>
      </dsp:txXfrm>
    </dsp:sp>
    <dsp:sp modelId="{20ECCB67-F6CD-4A9D-9B1A-725F14302A62}">
      <dsp:nvSpPr>
        <dsp:cNvPr id="0" name=""/>
        <dsp:cNvSpPr/>
      </dsp:nvSpPr>
      <dsp:spPr>
        <a:xfrm>
          <a:off x="0" y="669213"/>
          <a:ext cx="6453969" cy="585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500" kern="1200"/>
            <a:t>2. Effectief leren</a:t>
          </a:r>
          <a:endParaRPr lang="en-US" sz="2500" kern="1200"/>
        </a:p>
      </dsp:txBody>
      <dsp:txXfrm>
        <a:off x="28557" y="697770"/>
        <a:ext cx="6396855" cy="527886"/>
      </dsp:txXfrm>
    </dsp:sp>
    <dsp:sp modelId="{AF39A764-91F6-4CB0-9827-72D4CEE5D784}">
      <dsp:nvSpPr>
        <dsp:cNvPr id="0" name=""/>
        <dsp:cNvSpPr/>
      </dsp:nvSpPr>
      <dsp:spPr>
        <a:xfrm>
          <a:off x="0" y="1326213"/>
          <a:ext cx="6453969" cy="585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500" kern="1200" dirty="0"/>
            <a:t>3. Aantekeningen maken (Cornell </a:t>
          </a:r>
          <a:r>
            <a:rPr lang="nl-NL" sz="2500" kern="1200" dirty="0" err="1"/>
            <a:t>notes</a:t>
          </a:r>
          <a:r>
            <a:rPr lang="nl-NL" sz="2500" kern="1200" dirty="0"/>
            <a:t>)</a:t>
          </a:r>
          <a:endParaRPr lang="en-US" sz="2500" kern="1200" dirty="0"/>
        </a:p>
      </dsp:txBody>
      <dsp:txXfrm>
        <a:off x="28557" y="1354770"/>
        <a:ext cx="6396855" cy="527886"/>
      </dsp:txXfrm>
    </dsp:sp>
    <dsp:sp modelId="{5088977A-643B-4919-B957-1F8ABD201EB1}">
      <dsp:nvSpPr>
        <dsp:cNvPr id="0" name=""/>
        <dsp:cNvSpPr/>
      </dsp:nvSpPr>
      <dsp:spPr>
        <a:xfrm>
          <a:off x="0" y="1983213"/>
          <a:ext cx="6453969" cy="585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500" kern="1200" dirty="0"/>
            <a:t>4. Strategisch leren en plannen</a:t>
          </a:r>
          <a:endParaRPr lang="en-US" sz="2500" kern="1200" dirty="0"/>
        </a:p>
      </dsp:txBody>
      <dsp:txXfrm>
        <a:off x="28557" y="2011770"/>
        <a:ext cx="6396855" cy="527886"/>
      </dsp:txXfrm>
    </dsp:sp>
    <dsp:sp modelId="{27977B22-8C38-4F97-BE8B-261270087031}">
      <dsp:nvSpPr>
        <dsp:cNvPr id="0" name=""/>
        <dsp:cNvSpPr/>
      </dsp:nvSpPr>
      <dsp:spPr>
        <a:xfrm>
          <a:off x="0" y="2640212"/>
          <a:ext cx="6453969" cy="585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500" kern="1200"/>
            <a:t>5. Sterke studeergewoontes ontwikkelen</a:t>
          </a:r>
          <a:endParaRPr lang="en-US" sz="2500" kern="1200"/>
        </a:p>
      </dsp:txBody>
      <dsp:txXfrm>
        <a:off x="28557" y="2668769"/>
        <a:ext cx="6396855" cy="527886"/>
      </dsp:txXfrm>
    </dsp:sp>
    <dsp:sp modelId="{A5679B96-0B1D-43BC-AE35-DD717F652389}">
      <dsp:nvSpPr>
        <dsp:cNvPr id="0" name=""/>
        <dsp:cNvSpPr/>
      </dsp:nvSpPr>
      <dsp:spPr>
        <a:xfrm>
          <a:off x="0" y="3297212"/>
          <a:ext cx="6453969" cy="585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500" kern="1200"/>
            <a:t>6. Lichaam en geest</a:t>
          </a:r>
          <a:endParaRPr lang="en-US" sz="2500" kern="1200"/>
        </a:p>
      </dsp:txBody>
      <dsp:txXfrm>
        <a:off x="28557" y="3325769"/>
        <a:ext cx="6396855" cy="527886"/>
      </dsp:txXfrm>
    </dsp:sp>
    <dsp:sp modelId="{5408E25C-E126-429C-93B3-FE2B35D8EDCE}">
      <dsp:nvSpPr>
        <dsp:cNvPr id="0" name=""/>
        <dsp:cNvSpPr/>
      </dsp:nvSpPr>
      <dsp:spPr>
        <a:xfrm>
          <a:off x="0" y="3954213"/>
          <a:ext cx="6453969" cy="585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500" kern="1200"/>
            <a:t>7. Eindopdracht (portfolio)</a:t>
          </a:r>
          <a:endParaRPr lang="en-US" sz="2500" kern="1200"/>
        </a:p>
      </dsp:txBody>
      <dsp:txXfrm>
        <a:off x="28557" y="3982770"/>
        <a:ext cx="6396855" cy="5278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D47C96-3236-4B73-9420-7A7A6906E3BE}" type="datetimeFigureOut">
              <a:rPr lang="nl-NL" smtClean="0"/>
              <a:t>13-8-2022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95B00F-7A96-429C-A0C2-4AC5D46BDDF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9216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Waarom Leren </a:t>
            </a:r>
            <a:r>
              <a:rPr lang="nl-NL" dirty="0" err="1"/>
              <a:t>leren</a:t>
            </a:r>
            <a:r>
              <a:rPr lang="nl-NL" dirty="0"/>
              <a:t>? Deze video legt dat uit. De docent gaat naar aanleiding van de video in gesprek met de klas.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95B00F-7A96-429C-A0C2-4AC5D46BDDF9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8994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Als docent ga je alle vuistregels langs, geef je voorbeelden en bespreek je deze met de groep.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95B00F-7A96-429C-A0C2-4AC5D46BDDF9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38857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Zorg ervoor dat je op tijd de papieren versies hebt. Het printen kan veel tijd in beslag nemen.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95B00F-7A96-429C-A0C2-4AC5D46BDDF9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2083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5F3F53C-C74E-4655-8D1B-364960F06B12}" type="datetimeFigureOut">
              <a:rPr lang="nl-NL" smtClean="0"/>
              <a:t>13-8-2022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10825C8-786D-4DC0-829E-FF9F8EF00B1A}" type="slidenum">
              <a:rPr lang="nl-NL" smtClean="0"/>
              <a:t>‹nr.›</a:t>
            </a:fld>
            <a:endParaRPr lang="nl-NL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49749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3F53C-C74E-4655-8D1B-364960F06B12}" type="datetimeFigureOut">
              <a:rPr lang="nl-NL" smtClean="0"/>
              <a:t>13-8-2022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825C8-786D-4DC0-829E-FF9F8EF00B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2698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3F53C-C74E-4655-8D1B-364960F06B12}" type="datetimeFigureOut">
              <a:rPr lang="nl-NL" smtClean="0"/>
              <a:t>13-8-2022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825C8-786D-4DC0-829E-FF9F8EF00B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2720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3F53C-C74E-4655-8D1B-364960F06B12}" type="datetimeFigureOut">
              <a:rPr lang="nl-NL" smtClean="0"/>
              <a:t>13-8-2022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825C8-786D-4DC0-829E-FF9F8EF00B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4197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5F3F53C-C74E-4655-8D1B-364960F06B12}" type="datetimeFigureOut">
              <a:rPr lang="nl-NL" smtClean="0"/>
              <a:t>13-8-2022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10825C8-786D-4DC0-829E-FF9F8EF00B1A}" type="slidenum">
              <a:rPr lang="nl-NL" smtClean="0"/>
              <a:t>‹nr.›</a:t>
            </a:fld>
            <a:endParaRPr lang="nl-NL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9659604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3F53C-C74E-4655-8D1B-364960F06B12}" type="datetimeFigureOut">
              <a:rPr lang="nl-NL" smtClean="0"/>
              <a:t>13-8-2022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825C8-786D-4DC0-829E-FF9F8EF00B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09011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3F53C-C74E-4655-8D1B-364960F06B12}" type="datetimeFigureOut">
              <a:rPr lang="nl-NL" smtClean="0"/>
              <a:t>13-8-2022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825C8-786D-4DC0-829E-FF9F8EF00B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317004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3F53C-C74E-4655-8D1B-364960F06B12}" type="datetimeFigureOut">
              <a:rPr lang="nl-NL" smtClean="0"/>
              <a:t>13-8-2022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825C8-786D-4DC0-829E-FF9F8EF00B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1463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3F53C-C74E-4655-8D1B-364960F06B12}" type="datetimeFigureOut">
              <a:rPr lang="nl-NL" smtClean="0"/>
              <a:t>13-8-2022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825C8-786D-4DC0-829E-FF9F8EF00B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3528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B5F3F53C-C74E-4655-8D1B-364960F06B12}" type="datetimeFigureOut">
              <a:rPr lang="nl-NL" smtClean="0"/>
              <a:t>13-8-2022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D10825C8-786D-4DC0-829E-FF9F8EF00B1A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903155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B5F3F53C-C74E-4655-8D1B-364960F06B12}" type="datetimeFigureOut">
              <a:rPr lang="nl-NL" smtClean="0"/>
              <a:t>13-8-2022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D10825C8-786D-4DC0-829E-FF9F8EF00B1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5497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5F3F53C-C74E-4655-8D1B-364960F06B12}" type="datetimeFigureOut">
              <a:rPr lang="nl-NL" smtClean="0"/>
              <a:t>13-8-2022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10825C8-786D-4DC0-829E-FF9F8EF00B1A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32961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Fhmj4vW22V8?feature=oembed" TargetMode="Externa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B4FFECA-0832-4FE3-B587-054A0F2D80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D68F62A-4257-EB5A-F19B-DE8BF67916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0257" y="864911"/>
            <a:ext cx="9031484" cy="3467282"/>
          </a:xfrm>
        </p:spPr>
        <p:txBody>
          <a:bodyPr anchor="b">
            <a:normAutofit/>
          </a:bodyPr>
          <a:lstStyle/>
          <a:p>
            <a:r>
              <a:rPr lang="nl-NL" sz="8000"/>
              <a:t>Leren leren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65858E6-5C0F-4AAE-A1AC-29BA07FFEE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070707"/>
            <a:ext cx="12192000" cy="1787292"/>
          </a:xfrm>
          <a:custGeom>
            <a:avLst/>
            <a:gdLst>
              <a:gd name="connsiteX0" fmla="*/ 619389 w 12192000"/>
              <a:gd name="connsiteY0" fmla="*/ 0 h 1787292"/>
              <a:gd name="connsiteX1" fmla="*/ 687652 w 12192000"/>
              <a:gd name="connsiteY1" fmla="*/ 3175 h 1787292"/>
              <a:gd name="connsiteX2" fmla="*/ 747977 w 12192000"/>
              <a:gd name="connsiteY2" fmla="*/ 9525 h 1787292"/>
              <a:gd name="connsiteX3" fmla="*/ 800364 w 12192000"/>
              <a:gd name="connsiteY3" fmla="*/ 20637 h 1787292"/>
              <a:gd name="connsiteX4" fmla="*/ 846402 w 12192000"/>
              <a:gd name="connsiteY4" fmla="*/ 36512 h 1787292"/>
              <a:gd name="connsiteX5" fmla="*/ 887677 w 12192000"/>
              <a:gd name="connsiteY5" fmla="*/ 52387 h 1787292"/>
              <a:gd name="connsiteX6" fmla="*/ 924189 w 12192000"/>
              <a:gd name="connsiteY6" fmla="*/ 68262 h 1787292"/>
              <a:gd name="connsiteX7" fmla="*/ 962289 w 12192000"/>
              <a:gd name="connsiteY7" fmla="*/ 87312 h 1787292"/>
              <a:gd name="connsiteX8" fmla="*/ 1000389 w 12192000"/>
              <a:gd name="connsiteY8" fmla="*/ 106362 h 1787292"/>
              <a:gd name="connsiteX9" fmla="*/ 1036902 w 12192000"/>
              <a:gd name="connsiteY9" fmla="*/ 125412 h 1787292"/>
              <a:gd name="connsiteX10" fmla="*/ 1078177 w 12192000"/>
              <a:gd name="connsiteY10" fmla="*/ 141287 h 1787292"/>
              <a:gd name="connsiteX11" fmla="*/ 1124214 w 12192000"/>
              <a:gd name="connsiteY11" fmla="*/ 155575 h 1787292"/>
              <a:gd name="connsiteX12" fmla="*/ 1176602 w 12192000"/>
              <a:gd name="connsiteY12" fmla="*/ 166687 h 1787292"/>
              <a:gd name="connsiteX13" fmla="*/ 1236927 w 12192000"/>
              <a:gd name="connsiteY13" fmla="*/ 174625 h 1787292"/>
              <a:gd name="connsiteX14" fmla="*/ 1305189 w 12192000"/>
              <a:gd name="connsiteY14" fmla="*/ 176212 h 1787292"/>
              <a:gd name="connsiteX15" fmla="*/ 1373452 w 12192000"/>
              <a:gd name="connsiteY15" fmla="*/ 174625 h 1787292"/>
              <a:gd name="connsiteX16" fmla="*/ 1433777 w 12192000"/>
              <a:gd name="connsiteY16" fmla="*/ 166687 h 1787292"/>
              <a:gd name="connsiteX17" fmla="*/ 1486164 w 12192000"/>
              <a:gd name="connsiteY17" fmla="*/ 155575 h 1787292"/>
              <a:gd name="connsiteX18" fmla="*/ 1532202 w 12192000"/>
              <a:gd name="connsiteY18" fmla="*/ 141287 h 1787292"/>
              <a:gd name="connsiteX19" fmla="*/ 1573477 w 12192000"/>
              <a:gd name="connsiteY19" fmla="*/ 125412 h 1787292"/>
              <a:gd name="connsiteX20" fmla="*/ 1609989 w 12192000"/>
              <a:gd name="connsiteY20" fmla="*/ 106362 h 1787292"/>
              <a:gd name="connsiteX21" fmla="*/ 1648089 w 12192000"/>
              <a:gd name="connsiteY21" fmla="*/ 87312 h 1787292"/>
              <a:gd name="connsiteX22" fmla="*/ 1686189 w 12192000"/>
              <a:gd name="connsiteY22" fmla="*/ 68262 h 1787292"/>
              <a:gd name="connsiteX23" fmla="*/ 1722702 w 12192000"/>
              <a:gd name="connsiteY23" fmla="*/ 52387 h 1787292"/>
              <a:gd name="connsiteX24" fmla="*/ 1763977 w 12192000"/>
              <a:gd name="connsiteY24" fmla="*/ 36512 h 1787292"/>
              <a:gd name="connsiteX25" fmla="*/ 1810014 w 12192000"/>
              <a:gd name="connsiteY25" fmla="*/ 20637 h 1787292"/>
              <a:gd name="connsiteX26" fmla="*/ 1862402 w 12192000"/>
              <a:gd name="connsiteY26" fmla="*/ 9525 h 1787292"/>
              <a:gd name="connsiteX27" fmla="*/ 1922727 w 12192000"/>
              <a:gd name="connsiteY27" fmla="*/ 3175 h 1787292"/>
              <a:gd name="connsiteX28" fmla="*/ 1990989 w 12192000"/>
              <a:gd name="connsiteY28" fmla="*/ 0 h 1787292"/>
              <a:gd name="connsiteX29" fmla="*/ 2059252 w 12192000"/>
              <a:gd name="connsiteY29" fmla="*/ 3175 h 1787292"/>
              <a:gd name="connsiteX30" fmla="*/ 2119577 w 12192000"/>
              <a:gd name="connsiteY30" fmla="*/ 9525 h 1787292"/>
              <a:gd name="connsiteX31" fmla="*/ 2171964 w 12192000"/>
              <a:gd name="connsiteY31" fmla="*/ 20637 h 1787292"/>
              <a:gd name="connsiteX32" fmla="*/ 2218002 w 12192000"/>
              <a:gd name="connsiteY32" fmla="*/ 36512 h 1787292"/>
              <a:gd name="connsiteX33" fmla="*/ 2259277 w 12192000"/>
              <a:gd name="connsiteY33" fmla="*/ 52387 h 1787292"/>
              <a:gd name="connsiteX34" fmla="*/ 2295789 w 12192000"/>
              <a:gd name="connsiteY34" fmla="*/ 68262 h 1787292"/>
              <a:gd name="connsiteX35" fmla="*/ 2333889 w 12192000"/>
              <a:gd name="connsiteY35" fmla="*/ 87312 h 1787292"/>
              <a:gd name="connsiteX36" fmla="*/ 2371989 w 12192000"/>
              <a:gd name="connsiteY36" fmla="*/ 106362 h 1787292"/>
              <a:gd name="connsiteX37" fmla="*/ 2408502 w 12192000"/>
              <a:gd name="connsiteY37" fmla="*/ 125412 h 1787292"/>
              <a:gd name="connsiteX38" fmla="*/ 2449777 w 12192000"/>
              <a:gd name="connsiteY38" fmla="*/ 141287 h 1787292"/>
              <a:gd name="connsiteX39" fmla="*/ 2495814 w 12192000"/>
              <a:gd name="connsiteY39" fmla="*/ 155575 h 1787292"/>
              <a:gd name="connsiteX40" fmla="*/ 2548202 w 12192000"/>
              <a:gd name="connsiteY40" fmla="*/ 166687 h 1787292"/>
              <a:gd name="connsiteX41" fmla="*/ 2608527 w 12192000"/>
              <a:gd name="connsiteY41" fmla="*/ 174625 h 1787292"/>
              <a:gd name="connsiteX42" fmla="*/ 2676789 w 12192000"/>
              <a:gd name="connsiteY42" fmla="*/ 176212 h 1787292"/>
              <a:gd name="connsiteX43" fmla="*/ 2745052 w 12192000"/>
              <a:gd name="connsiteY43" fmla="*/ 174625 h 1787292"/>
              <a:gd name="connsiteX44" fmla="*/ 2805377 w 12192000"/>
              <a:gd name="connsiteY44" fmla="*/ 166687 h 1787292"/>
              <a:gd name="connsiteX45" fmla="*/ 2857764 w 12192000"/>
              <a:gd name="connsiteY45" fmla="*/ 155575 h 1787292"/>
              <a:gd name="connsiteX46" fmla="*/ 2903802 w 12192000"/>
              <a:gd name="connsiteY46" fmla="*/ 141287 h 1787292"/>
              <a:gd name="connsiteX47" fmla="*/ 2945077 w 12192000"/>
              <a:gd name="connsiteY47" fmla="*/ 125412 h 1787292"/>
              <a:gd name="connsiteX48" fmla="*/ 2981589 w 12192000"/>
              <a:gd name="connsiteY48" fmla="*/ 106362 h 1787292"/>
              <a:gd name="connsiteX49" fmla="*/ 3019689 w 12192000"/>
              <a:gd name="connsiteY49" fmla="*/ 87312 h 1787292"/>
              <a:gd name="connsiteX50" fmla="*/ 3057789 w 12192000"/>
              <a:gd name="connsiteY50" fmla="*/ 68262 h 1787292"/>
              <a:gd name="connsiteX51" fmla="*/ 3094302 w 12192000"/>
              <a:gd name="connsiteY51" fmla="*/ 52387 h 1787292"/>
              <a:gd name="connsiteX52" fmla="*/ 3135577 w 12192000"/>
              <a:gd name="connsiteY52" fmla="*/ 36512 h 1787292"/>
              <a:gd name="connsiteX53" fmla="*/ 3181614 w 12192000"/>
              <a:gd name="connsiteY53" fmla="*/ 20637 h 1787292"/>
              <a:gd name="connsiteX54" fmla="*/ 3234002 w 12192000"/>
              <a:gd name="connsiteY54" fmla="*/ 9525 h 1787292"/>
              <a:gd name="connsiteX55" fmla="*/ 3294327 w 12192000"/>
              <a:gd name="connsiteY55" fmla="*/ 3175 h 1787292"/>
              <a:gd name="connsiteX56" fmla="*/ 3361002 w 12192000"/>
              <a:gd name="connsiteY56" fmla="*/ 0 h 1787292"/>
              <a:gd name="connsiteX57" fmla="*/ 3430852 w 12192000"/>
              <a:gd name="connsiteY57" fmla="*/ 3175 h 1787292"/>
              <a:gd name="connsiteX58" fmla="*/ 3491177 w 12192000"/>
              <a:gd name="connsiteY58" fmla="*/ 9525 h 1787292"/>
              <a:gd name="connsiteX59" fmla="*/ 3543564 w 12192000"/>
              <a:gd name="connsiteY59" fmla="*/ 20637 h 1787292"/>
              <a:gd name="connsiteX60" fmla="*/ 3589602 w 12192000"/>
              <a:gd name="connsiteY60" fmla="*/ 36512 h 1787292"/>
              <a:gd name="connsiteX61" fmla="*/ 3630877 w 12192000"/>
              <a:gd name="connsiteY61" fmla="*/ 52387 h 1787292"/>
              <a:gd name="connsiteX62" fmla="*/ 3667389 w 12192000"/>
              <a:gd name="connsiteY62" fmla="*/ 68262 h 1787292"/>
              <a:gd name="connsiteX63" fmla="*/ 3705489 w 12192000"/>
              <a:gd name="connsiteY63" fmla="*/ 87312 h 1787292"/>
              <a:gd name="connsiteX64" fmla="*/ 3743589 w 12192000"/>
              <a:gd name="connsiteY64" fmla="*/ 106362 h 1787292"/>
              <a:gd name="connsiteX65" fmla="*/ 3780102 w 12192000"/>
              <a:gd name="connsiteY65" fmla="*/ 125412 h 1787292"/>
              <a:gd name="connsiteX66" fmla="*/ 3821377 w 12192000"/>
              <a:gd name="connsiteY66" fmla="*/ 141287 h 1787292"/>
              <a:gd name="connsiteX67" fmla="*/ 3867414 w 12192000"/>
              <a:gd name="connsiteY67" fmla="*/ 155575 h 1787292"/>
              <a:gd name="connsiteX68" fmla="*/ 3919802 w 12192000"/>
              <a:gd name="connsiteY68" fmla="*/ 166687 h 1787292"/>
              <a:gd name="connsiteX69" fmla="*/ 3980127 w 12192000"/>
              <a:gd name="connsiteY69" fmla="*/ 174625 h 1787292"/>
              <a:gd name="connsiteX70" fmla="*/ 4048389 w 12192000"/>
              <a:gd name="connsiteY70" fmla="*/ 176212 h 1787292"/>
              <a:gd name="connsiteX71" fmla="*/ 4116652 w 12192000"/>
              <a:gd name="connsiteY71" fmla="*/ 174625 h 1787292"/>
              <a:gd name="connsiteX72" fmla="*/ 4176977 w 12192000"/>
              <a:gd name="connsiteY72" fmla="*/ 166687 h 1787292"/>
              <a:gd name="connsiteX73" fmla="*/ 4229364 w 12192000"/>
              <a:gd name="connsiteY73" fmla="*/ 155575 h 1787292"/>
              <a:gd name="connsiteX74" fmla="*/ 4275402 w 12192000"/>
              <a:gd name="connsiteY74" fmla="*/ 141287 h 1787292"/>
              <a:gd name="connsiteX75" fmla="*/ 4316677 w 12192000"/>
              <a:gd name="connsiteY75" fmla="*/ 125412 h 1787292"/>
              <a:gd name="connsiteX76" fmla="*/ 4353189 w 12192000"/>
              <a:gd name="connsiteY76" fmla="*/ 106362 h 1787292"/>
              <a:gd name="connsiteX77" fmla="*/ 4429389 w 12192000"/>
              <a:gd name="connsiteY77" fmla="*/ 68262 h 1787292"/>
              <a:gd name="connsiteX78" fmla="*/ 4465902 w 12192000"/>
              <a:gd name="connsiteY78" fmla="*/ 52387 h 1787292"/>
              <a:gd name="connsiteX79" fmla="*/ 4507177 w 12192000"/>
              <a:gd name="connsiteY79" fmla="*/ 36512 h 1787292"/>
              <a:gd name="connsiteX80" fmla="*/ 4553214 w 12192000"/>
              <a:gd name="connsiteY80" fmla="*/ 20637 h 1787292"/>
              <a:gd name="connsiteX81" fmla="*/ 4605602 w 12192000"/>
              <a:gd name="connsiteY81" fmla="*/ 9525 h 1787292"/>
              <a:gd name="connsiteX82" fmla="*/ 4665928 w 12192000"/>
              <a:gd name="connsiteY82" fmla="*/ 3175 h 1787292"/>
              <a:gd name="connsiteX83" fmla="*/ 4734189 w 12192000"/>
              <a:gd name="connsiteY83" fmla="*/ 0 h 1787292"/>
              <a:gd name="connsiteX84" fmla="*/ 4802453 w 12192000"/>
              <a:gd name="connsiteY84" fmla="*/ 3175 h 1787292"/>
              <a:gd name="connsiteX85" fmla="*/ 4862777 w 12192000"/>
              <a:gd name="connsiteY85" fmla="*/ 9525 h 1787292"/>
              <a:gd name="connsiteX86" fmla="*/ 4915165 w 12192000"/>
              <a:gd name="connsiteY86" fmla="*/ 20637 h 1787292"/>
              <a:gd name="connsiteX87" fmla="*/ 4961201 w 12192000"/>
              <a:gd name="connsiteY87" fmla="*/ 36512 h 1787292"/>
              <a:gd name="connsiteX88" fmla="*/ 5002476 w 12192000"/>
              <a:gd name="connsiteY88" fmla="*/ 52387 h 1787292"/>
              <a:gd name="connsiteX89" fmla="*/ 5038989 w 12192000"/>
              <a:gd name="connsiteY89" fmla="*/ 68262 h 1787292"/>
              <a:gd name="connsiteX90" fmla="*/ 5077089 w 12192000"/>
              <a:gd name="connsiteY90" fmla="*/ 87312 h 1787292"/>
              <a:gd name="connsiteX91" fmla="*/ 5115189 w 12192000"/>
              <a:gd name="connsiteY91" fmla="*/ 106362 h 1787292"/>
              <a:gd name="connsiteX92" fmla="*/ 5151701 w 12192000"/>
              <a:gd name="connsiteY92" fmla="*/ 125412 h 1787292"/>
              <a:gd name="connsiteX93" fmla="*/ 5192976 w 12192000"/>
              <a:gd name="connsiteY93" fmla="*/ 141287 h 1787292"/>
              <a:gd name="connsiteX94" fmla="*/ 5239014 w 12192000"/>
              <a:gd name="connsiteY94" fmla="*/ 155575 h 1787292"/>
              <a:gd name="connsiteX95" fmla="*/ 5291401 w 12192000"/>
              <a:gd name="connsiteY95" fmla="*/ 166687 h 1787292"/>
              <a:gd name="connsiteX96" fmla="*/ 5351727 w 12192000"/>
              <a:gd name="connsiteY96" fmla="*/ 174625 h 1787292"/>
              <a:gd name="connsiteX97" fmla="*/ 5410199 w 12192000"/>
              <a:gd name="connsiteY97" fmla="*/ 175985 h 1787292"/>
              <a:gd name="connsiteX98" fmla="*/ 5468671 w 12192000"/>
              <a:gd name="connsiteY98" fmla="*/ 174625 h 1787292"/>
              <a:gd name="connsiteX99" fmla="*/ 5528996 w 12192000"/>
              <a:gd name="connsiteY99" fmla="*/ 166687 h 1787292"/>
              <a:gd name="connsiteX100" fmla="*/ 5581383 w 12192000"/>
              <a:gd name="connsiteY100" fmla="*/ 155575 h 1787292"/>
              <a:gd name="connsiteX101" fmla="*/ 5627421 w 12192000"/>
              <a:gd name="connsiteY101" fmla="*/ 141287 h 1787292"/>
              <a:gd name="connsiteX102" fmla="*/ 5668696 w 12192000"/>
              <a:gd name="connsiteY102" fmla="*/ 125412 h 1787292"/>
              <a:gd name="connsiteX103" fmla="*/ 5705209 w 12192000"/>
              <a:gd name="connsiteY103" fmla="*/ 106362 h 1787292"/>
              <a:gd name="connsiteX104" fmla="*/ 5743308 w 12192000"/>
              <a:gd name="connsiteY104" fmla="*/ 87312 h 1787292"/>
              <a:gd name="connsiteX105" fmla="*/ 5781408 w 12192000"/>
              <a:gd name="connsiteY105" fmla="*/ 68262 h 1787292"/>
              <a:gd name="connsiteX106" fmla="*/ 5817921 w 12192000"/>
              <a:gd name="connsiteY106" fmla="*/ 52387 h 1787292"/>
              <a:gd name="connsiteX107" fmla="*/ 5859196 w 12192000"/>
              <a:gd name="connsiteY107" fmla="*/ 36512 h 1787292"/>
              <a:gd name="connsiteX108" fmla="*/ 5905234 w 12192000"/>
              <a:gd name="connsiteY108" fmla="*/ 20637 h 1787292"/>
              <a:gd name="connsiteX109" fmla="*/ 5957621 w 12192000"/>
              <a:gd name="connsiteY109" fmla="*/ 9525 h 1787292"/>
              <a:gd name="connsiteX110" fmla="*/ 6017947 w 12192000"/>
              <a:gd name="connsiteY110" fmla="*/ 3175 h 1787292"/>
              <a:gd name="connsiteX111" fmla="*/ 6086208 w 12192000"/>
              <a:gd name="connsiteY111" fmla="*/ 0 h 1787292"/>
              <a:gd name="connsiteX112" fmla="*/ 6095999 w 12192000"/>
              <a:gd name="connsiteY112" fmla="*/ 455 h 1787292"/>
              <a:gd name="connsiteX113" fmla="*/ 6105789 w 12192000"/>
              <a:gd name="connsiteY113" fmla="*/ 0 h 1787292"/>
              <a:gd name="connsiteX114" fmla="*/ 6174052 w 12192000"/>
              <a:gd name="connsiteY114" fmla="*/ 3175 h 1787292"/>
              <a:gd name="connsiteX115" fmla="*/ 6234377 w 12192000"/>
              <a:gd name="connsiteY115" fmla="*/ 9525 h 1787292"/>
              <a:gd name="connsiteX116" fmla="*/ 6286764 w 12192000"/>
              <a:gd name="connsiteY116" fmla="*/ 20637 h 1787292"/>
              <a:gd name="connsiteX117" fmla="*/ 6332802 w 12192000"/>
              <a:gd name="connsiteY117" fmla="*/ 36512 h 1787292"/>
              <a:gd name="connsiteX118" fmla="*/ 6374077 w 12192000"/>
              <a:gd name="connsiteY118" fmla="*/ 52387 h 1787292"/>
              <a:gd name="connsiteX119" fmla="*/ 6410589 w 12192000"/>
              <a:gd name="connsiteY119" fmla="*/ 68262 h 1787292"/>
              <a:gd name="connsiteX120" fmla="*/ 6448689 w 12192000"/>
              <a:gd name="connsiteY120" fmla="*/ 87312 h 1787292"/>
              <a:gd name="connsiteX121" fmla="*/ 6486789 w 12192000"/>
              <a:gd name="connsiteY121" fmla="*/ 106362 h 1787292"/>
              <a:gd name="connsiteX122" fmla="*/ 6523302 w 12192000"/>
              <a:gd name="connsiteY122" fmla="*/ 125412 h 1787292"/>
              <a:gd name="connsiteX123" fmla="*/ 6564577 w 12192000"/>
              <a:gd name="connsiteY123" fmla="*/ 141287 h 1787292"/>
              <a:gd name="connsiteX124" fmla="*/ 6610614 w 12192000"/>
              <a:gd name="connsiteY124" fmla="*/ 155575 h 1787292"/>
              <a:gd name="connsiteX125" fmla="*/ 6663002 w 12192000"/>
              <a:gd name="connsiteY125" fmla="*/ 166687 h 1787292"/>
              <a:gd name="connsiteX126" fmla="*/ 6723327 w 12192000"/>
              <a:gd name="connsiteY126" fmla="*/ 174625 h 1787292"/>
              <a:gd name="connsiteX127" fmla="*/ 6781799 w 12192000"/>
              <a:gd name="connsiteY127" fmla="*/ 175985 h 1787292"/>
              <a:gd name="connsiteX128" fmla="*/ 6840271 w 12192000"/>
              <a:gd name="connsiteY128" fmla="*/ 174625 h 1787292"/>
              <a:gd name="connsiteX129" fmla="*/ 6900596 w 12192000"/>
              <a:gd name="connsiteY129" fmla="*/ 166687 h 1787292"/>
              <a:gd name="connsiteX130" fmla="*/ 6952983 w 12192000"/>
              <a:gd name="connsiteY130" fmla="*/ 155575 h 1787292"/>
              <a:gd name="connsiteX131" fmla="*/ 6999021 w 12192000"/>
              <a:gd name="connsiteY131" fmla="*/ 141287 h 1787292"/>
              <a:gd name="connsiteX132" fmla="*/ 7040296 w 12192000"/>
              <a:gd name="connsiteY132" fmla="*/ 125412 h 1787292"/>
              <a:gd name="connsiteX133" fmla="*/ 7076808 w 12192000"/>
              <a:gd name="connsiteY133" fmla="*/ 106362 h 1787292"/>
              <a:gd name="connsiteX134" fmla="*/ 7114908 w 12192000"/>
              <a:gd name="connsiteY134" fmla="*/ 87312 h 1787292"/>
              <a:gd name="connsiteX135" fmla="*/ 7153008 w 12192000"/>
              <a:gd name="connsiteY135" fmla="*/ 68262 h 1787292"/>
              <a:gd name="connsiteX136" fmla="*/ 7189521 w 12192000"/>
              <a:gd name="connsiteY136" fmla="*/ 52387 h 1787292"/>
              <a:gd name="connsiteX137" fmla="*/ 7230796 w 12192000"/>
              <a:gd name="connsiteY137" fmla="*/ 36512 h 1787292"/>
              <a:gd name="connsiteX138" fmla="*/ 7276833 w 12192000"/>
              <a:gd name="connsiteY138" fmla="*/ 20637 h 1787292"/>
              <a:gd name="connsiteX139" fmla="*/ 7329221 w 12192000"/>
              <a:gd name="connsiteY139" fmla="*/ 9525 h 1787292"/>
              <a:gd name="connsiteX140" fmla="*/ 7389546 w 12192000"/>
              <a:gd name="connsiteY140" fmla="*/ 3175 h 1787292"/>
              <a:gd name="connsiteX141" fmla="*/ 7457808 w 12192000"/>
              <a:gd name="connsiteY141" fmla="*/ 0 h 1787292"/>
              <a:gd name="connsiteX142" fmla="*/ 7526071 w 12192000"/>
              <a:gd name="connsiteY142" fmla="*/ 3175 h 1787292"/>
              <a:gd name="connsiteX143" fmla="*/ 7586396 w 12192000"/>
              <a:gd name="connsiteY143" fmla="*/ 9525 h 1787292"/>
              <a:gd name="connsiteX144" fmla="*/ 7638783 w 12192000"/>
              <a:gd name="connsiteY144" fmla="*/ 20637 h 1787292"/>
              <a:gd name="connsiteX145" fmla="*/ 7684821 w 12192000"/>
              <a:gd name="connsiteY145" fmla="*/ 36512 h 1787292"/>
              <a:gd name="connsiteX146" fmla="*/ 7726096 w 12192000"/>
              <a:gd name="connsiteY146" fmla="*/ 52387 h 1787292"/>
              <a:gd name="connsiteX147" fmla="*/ 7762608 w 12192000"/>
              <a:gd name="connsiteY147" fmla="*/ 68262 h 1787292"/>
              <a:gd name="connsiteX148" fmla="*/ 7800708 w 12192000"/>
              <a:gd name="connsiteY148" fmla="*/ 87312 h 1787292"/>
              <a:gd name="connsiteX149" fmla="*/ 7838808 w 12192000"/>
              <a:gd name="connsiteY149" fmla="*/ 106362 h 1787292"/>
              <a:gd name="connsiteX150" fmla="*/ 7875321 w 12192000"/>
              <a:gd name="connsiteY150" fmla="*/ 125412 h 1787292"/>
              <a:gd name="connsiteX151" fmla="*/ 7916596 w 12192000"/>
              <a:gd name="connsiteY151" fmla="*/ 141287 h 1787292"/>
              <a:gd name="connsiteX152" fmla="*/ 7962633 w 12192000"/>
              <a:gd name="connsiteY152" fmla="*/ 155575 h 1787292"/>
              <a:gd name="connsiteX153" fmla="*/ 8015021 w 12192000"/>
              <a:gd name="connsiteY153" fmla="*/ 166687 h 1787292"/>
              <a:gd name="connsiteX154" fmla="*/ 8075346 w 12192000"/>
              <a:gd name="connsiteY154" fmla="*/ 174625 h 1787292"/>
              <a:gd name="connsiteX155" fmla="*/ 8143608 w 12192000"/>
              <a:gd name="connsiteY155" fmla="*/ 176212 h 1787292"/>
              <a:gd name="connsiteX156" fmla="*/ 8211871 w 12192000"/>
              <a:gd name="connsiteY156" fmla="*/ 174625 h 1787292"/>
              <a:gd name="connsiteX157" fmla="*/ 8272196 w 12192000"/>
              <a:gd name="connsiteY157" fmla="*/ 166687 h 1787292"/>
              <a:gd name="connsiteX158" fmla="*/ 8324583 w 12192000"/>
              <a:gd name="connsiteY158" fmla="*/ 155575 h 1787292"/>
              <a:gd name="connsiteX159" fmla="*/ 8370621 w 12192000"/>
              <a:gd name="connsiteY159" fmla="*/ 141287 h 1787292"/>
              <a:gd name="connsiteX160" fmla="*/ 8411896 w 12192000"/>
              <a:gd name="connsiteY160" fmla="*/ 125412 h 1787292"/>
              <a:gd name="connsiteX161" fmla="*/ 8448408 w 12192000"/>
              <a:gd name="connsiteY161" fmla="*/ 106362 h 1787292"/>
              <a:gd name="connsiteX162" fmla="*/ 8486508 w 12192000"/>
              <a:gd name="connsiteY162" fmla="*/ 87312 h 1787292"/>
              <a:gd name="connsiteX163" fmla="*/ 8524608 w 12192000"/>
              <a:gd name="connsiteY163" fmla="*/ 68262 h 1787292"/>
              <a:gd name="connsiteX164" fmla="*/ 8561120 w 12192000"/>
              <a:gd name="connsiteY164" fmla="*/ 52387 h 1787292"/>
              <a:gd name="connsiteX165" fmla="*/ 8602396 w 12192000"/>
              <a:gd name="connsiteY165" fmla="*/ 36512 h 1787292"/>
              <a:gd name="connsiteX166" fmla="*/ 8648432 w 12192000"/>
              <a:gd name="connsiteY166" fmla="*/ 20637 h 1787292"/>
              <a:gd name="connsiteX167" fmla="*/ 8700820 w 12192000"/>
              <a:gd name="connsiteY167" fmla="*/ 9525 h 1787292"/>
              <a:gd name="connsiteX168" fmla="*/ 8761146 w 12192000"/>
              <a:gd name="connsiteY168" fmla="*/ 3175 h 1787292"/>
              <a:gd name="connsiteX169" fmla="*/ 8827820 w 12192000"/>
              <a:gd name="connsiteY169" fmla="*/ 0 h 1787292"/>
              <a:gd name="connsiteX170" fmla="*/ 8897670 w 12192000"/>
              <a:gd name="connsiteY170" fmla="*/ 3175 h 1787292"/>
              <a:gd name="connsiteX171" fmla="*/ 8957996 w 12192000"/>
              <a:gd name="connsiteY171" fmla="*/ 9525 h 1787292"/>
              <a:gd name="connsiteX172" fmla="*/ 9010382 w 12192000"/>
              <a:gd name="connsiteY172" fmla="*/ 20637 h 1787292"/>
              <a:gd name="connsiteX173" fmla="*/ 9056420 w 12192000"/>
              <a:gd name="connsiteY173" fmla="*/ 36512 h 1787292"/>
              <a:gd name="connsiteX174" fmla="*/ 9097696 w 12192000"/>
              <a:gd name="connsiteY174" fmla="*/ 52387 h 1787292"/>
              <a:gd name="connsiteX175" fmla="*/ 9134208 w 12192000"/>
              <a:gd name="connsiteY175" fmla="*/ 68262 h 1787292"/>
              <a:gd name="connsiteX176" fmla="*/ 9172308 w 12192000"/>
              <a:gd name="connsiteY176" fmla="*/ 87312 h 1787292"/>
              <a:gd name="connsiteX177" fmla="*/ 9210408 w 12192000"/>
              <a:gd name="connsiteY177" fmla="*/ 106362 h 1787292"/>
              <a:gd name="connsiteX178" fmla="*/ 9246920 w 12192000"/>
              <a:gd name="connsiteY178" fmla="*/ 125412 h 1787292"/>
              <a:gd name="connsiteX179" fmla="*/ 9288196 w 12192000"/>
              <a:gd name="connsiteY179" fmla="*/ 141287 h 1787292"/>
              <a:gd name="connsiteX180" fmla="*/ 9334232 w 12192000"/>
              <a:gd name="connsiteY180" fmla="*/ 155575 h 1787292"/>
              <a:gd name="connsiteX181" fmla="*/ 9386620 w 12192000"/>
              <a:gd name="connsiteY181" fmla="*/ 166687 h 1787292"/>
              <a:gd name="connsiteX182" fmla="*/ 9446946 w 12192000"/>
              <a:gd name="connsiteY182" fmla="*/ 174625 h 1787292"/>
              <a:gd name="connsiteX183" fmla="*/ 9515208 w 12192000"/>
              <a:gd name="connsiteY183" fmla="*/ 176212 h 1787292"/>
              <a:gd name="connsiteX184" fmla="*/ 9583470 w 12192000"/>
              <a:gd name="connsiteY184" fmla="*/ 174625 h 1787292"/>
              <a:gd name="connsiteX185" fmla="*/ 9643796 w 12192000"/>
              <a:gd name="connsiteY185" fmla="*/ 166687 h 1787292"/>
              <a:gd name="connsiteX186" fmla="*/ 9696182 w 12192000"/>
              <a:gd name="connsiteY186" fmla="*/ 155575 h 1787292"/>
              <a:gd name="connsiteX187" fmla="*/ 9742220 w 12192000"/>
              <a:gd name="connsiteY187" fmla="*/ 141287 h 1787292"/>
              <a:gd name="connsiteX188" fmla="*/ 9783496 w 12192000"/>
              <a:gd name="connsiteY188" fmla="*/ 125412 h 1787292"/>
              <a:gd name="connsiteX189" fmla="*/ 9820008 w 12192000"/>
              <a:gd name="connsiteY189" fmla="*/ 106362 h 1787292"/>
              <a:gd name="connsiteX190" fmla="*/ 9896208 w 12192000"/>
              <a:gd name="connsiteY190" fmla="*/ 68262 h 1787292"/>
              <a:gd name="connsiteX191" fmla="*/ 9932720 w 12192000"/>
              <a:gd name="connsiteY191" fmla="*/ 52387 h 1787292"/>
              <a:gd name="connsiteX192" fmla="*/ 9973996 w 12192000"/>
              <a:gd name="connsiteY192" fmla="*/ 36512 h 1787292"/>
              <a:gd name="connsiteX193" fmla="*/ 10020032 w 12192000"/>
              <a:gd name="connsiteY193" fmla="*/ 20637 h 1787292"/>
              <a:gd name="connsiteX194" fmla="*/ 10072420 w 12192000"/>
              <a:gd name="connsiteY194" fmla="*/ 9525 h 1787292"/>
              <a:gd name="connsiteX195" fmla="*/ 10132746 w 12192000"/>
              <a:gd name="connsiteY195" fmla="*/ 3175 h 1787292"/>
              <a:gd name="connsiteX196" fmla="*/ 10201008 w 12192000"/>
              <a:gd name="connsiteY196" fmla="*/ 0 h 1787292"/>
              <a:gd name="connsiteX197" fmla="*/ 10269270 w 12192000"/>
              <a:gd name="connsiteY197" fmla="*/ 3175 h 1787292"/>
              <a:gd name="connsiteX198" fmla="*/ 10329596 w 12192000"/>
              <a:gd name="connsiteY198" fmla="*/ 9525 h 1787292"/>
              <a:gd name="connsiteX199" fmla="*/ 10381982 w 12192000"/>
              <a:gd name="connsiteY199" fmla="*/ 20637 h 1787292"/>
              <a:gd name="connsiteX200" fmla="*/ 10428020 w 12192000"/>
              <a:gd name="connsiteY200" fmla="*/ 36512 h 1787292"/>
              <a:gd name="connsiteX201" fmla="*/ 10469296 w 12192000"/>
              <a:gd name="connsiteY201" fmla="*/ 52387 h 1787292"/>
              <a:gd name="connsiteX202" fmla="*/ 10505808 w 12192000"/>
              <a:gd name="connsiteY202" fmla="*/ 68262 h 1787292"/>
              <a:gd name="connsiteX203" fmla="*/ 10543908 w 12192000"/>
              <a:gd name="connsiteY203" fmla="*/ 87312 h 1787292"/>
              <a:gd name="connsiteX204" fmla="*/ 10582008 w 12192000"/>
              <a:gd name="connsiteY204" fmla="*/ 106362 h 1787292"/>
              <a:gd name="connsiteX205" fmla="*/ 10618520 w 12192000"/>
              <a:gd name="connsiteY205" fmla="*/ 125412 h 1787292"/>
              <a:gd name="connsiteX206" fmla="*/ 10659796 w 12192000"/>
              <a:gd name="connsiteY206" fmla="*/ 141287 h 1787292"/>
              <a:gd name="connsiteX207" fmla="*/ 10705832 w 12192000"/>
              <a:gd name="connsiteY207" fmla="*/ 155575 h 1787292"/>
              <a:gd name="connsiteX208" fmla="*/ 10758220 w 12192000"/>
              <a:gd name="connsiteY208" fmla="*/ 166687 h 1787292"/>
              <a:gd name="connsiteX209" fmla="*/ 10818546 w 12192000"/>
              <a:gd name="connsiteY209" fmla="*/ 174625 h 1787292"/>
              <a:gd name="connsiteX210" fmla="*/ 10886808 w 12192000"/>
              <a:gd name="connsiteY210" fmla="*/ 176212 h 1787292"/>
              <a:gd name="connsiteX211" fmla="*/ 10955070 w 12192000"/>
              <a:gd name="connsiteY211" fmla="*/ 174625 h 1787292"/>
              <a:gd name="connsiteX212" fmla="*/ 11015396 w 12192000"/>
              <a:gd name="connsiteY212" fmla="*/ 166687 h 1787292"/>
              <a:gd name="connsiteX213" fmla="*/ 11067782 w 12192000"/>
              <a:gd name="connsiteY213" fmla="*/ 155575 h 1787292"/>
              <a:gd name="connsiteX214" fmla="*/ 11113820 w 12192000"/>
              <a:gd name="connsiteY214" fmla="*/ 141287 h 1787292"/>
              <a:gd name="connsiteX215" fmla="*/ 11155096 w 12192000"/>
              <a:gd name="connsiteY215" fmla="*/ 125412 h 1787292"/>
              <a:gd name="connsiteX216" fmla="*/ 11191608 w 12192000"/>
              <a:gd name="connsiteY216" fmla="*/ 106362 h 1787292"/>
              <a:gd name="connsiteX217" fmla="*/ 11229708 w 12192000"/>
              <a:gd name="connsiteY217" fmla="*/ 87312 h 1787292"/>
              <a:gd name="connsiteX218" fmla="*/ 11267808 w 12192000"/>
              <a:gd name="connsiteY218" fmla="*/ 68262 h 1787292"/>
              <a:gd name="connsiteX219" fmla="*/ 11304320 w 12192000"/>
              <a:gd name="connsiteY219" fmla="*/ 52387 h 1787292"/>
              <a:gd name="connsiteX220" fmla="*/ 11345596 w 12192000"/>
              <a:gd name="connsiteY220" fmla="*/ 36512 h 1787292"/>
              <a:gd name="connsiteX221" fmla="*/ 11391632 w 12192000"/>
              <a:gd name="connsiteY221" fmla="*/ 20637 h 1787292"/>
              <a:gd name="connsiteX222" fmla="*/ 11444020 w 12192000"/>
              <a:gd name="connsiteY222" fmla="*/ 9525 h 1787292"/>
              <a:gd name="connsiteX223" fmla="*/ 11504346 w 12192000"/>
              <a:gd name="connsiteY223" fmla="*/ 3175 h 1787292"/>
              <a:gd name="connsiteX224" fmla="*/ 11572608 w 12192000"/>
              <a:gd name="connsiteY224" fmla="*/ 0 h 1787292"/>
              <a:gd name="connsiteX225" fmla="*/ 11640870 w 12192000"/>
              <a:gd name="connsiteY225" fmla="*/ 3175 h 1787292"/>
              <a:gd name="connsiteX226" fmla="*/ 11701196 w 12192000"/>
              <a:gd name="connsiteY226" fmla="*/ 9525 h 1787292"/>
              <a:gd name="connsiteX227" fmla="*/ 11753582 w 12192000"/>
              <a:gd name="connsiteY227" fmla="*/ 20637 h 1787292"/>
              <a:gd name="connsiteX228" fmla="*/ 11799620 w 12192000"/>
              <a:gd name="connsiteY228" fmla="*/ 36512 h 1787292"/>
              <a:gd name="connsiteX229" fmla="*/ 11840896 w 12192000"/>
              <a:gd name="connsiteY229" fmla="*/ 52387 h 1787292"/>
              <a:gd name="connsiteX230" fmla="*/ 11877408 w 12192000"/>
              <a:gd name="connsiteY230" fmla="*/ 68262 h 1787292"/>
              <a:gd name="connsiteX231" fmla="*/ 11915508 w 12192000"/>
              <a:gd name="connsiteY231" fmla="*/ 87312 h 1787292"/>
              <a:gd name="connsiteX232" fmla="*/ 11953608 w 12192000"/>
              <a:gd name="connsiteY232" fmla="*/ 106362 h 1787292"/>
              <a:gd name="connsiteX233" fmla="*/ 11990120 w 12192000"/>
              <a:gd name="connsiteY233" fmla="*/ 125412 h 1787292"/>
              <a:gd name="connsiteX234" fmla="*/ 12031396 w 12192000"/>
              <a:gd name="connsiteY234" fmla="*/ 141287 h 1787292"/>
              <a:gd name="connsiteX235" fmla="*/ 12077432 w 12192000"/>
              <a:gd name="connsiteY235" fmla="*/ 155575 h 1787292"/>
              <a:gd name="connsiteX236" fmla="*/ 12129820 w 12192000"/>
              <a:gd name="connsiteY236" fmla="*/ 166688 h 1787292"/>
              <a:gd name="connsiteX237" fmla="*/ 12190146 w 12192000"/>
              <a:gd name="connsiteY237" fmla="*/ 174625 h 1787292"/>
              <a:gd name="connsiteX238" fmla="*/ 12192000 w 12192000"/>
              <a:gd name="connsiteY238" fmla="*/ 174668 h 1787292"/>
              <a:gd name="connsiteX239" fmla="*/ 12192000 w 12192000"/>
              <a:gd name="connsiteY239" fmla="*/ 885826 h 1787292"/>
              <a:gd name="connsiteX240" fmla="*/ 12192000 w 12192000"/>
              <a:gd name="connsiteY240" fmla="*/ 1787292 h 1787292"/>
              <a:gd name="connsiteX241" fmla="*/ 0 w 12192000"/>
              <a:gd name="connsiteY241" fmla="*/ 1787292 h 1787292"/>
              <a:gd name="connsiteX242" fmla="*/ 0 w 12192000"/>
              <a:gd name="connsiteY242" fmla="*/ 885826 h 1787292"/>
              <a:gd name="connsiteX243" fmla="*/ 0 w 12192000"/>
              <a:gd name="connsiteY243" fmla="*/ 174668 h 1787292"/>
              <a:gd name="connsiteX244" fmla="*/ 1852 w 12192000"/>
              <a:gd name="connsiteY244" fmla="*/ 174625 h 1787292"/>
              <a:gd name="connsiteX245" fmla="*/ 62177 w 12192000"/>
              <a:gd name="connsiteY245" fmla="*/ 166687 h 1787292"/>
              <a:gd name="connsiteX246" fmla="*/ 114564 w 12192000"/>
              <a:gd name="connsiteY246" fmla="*/ 155575 h 1787292"/>
              <a:gd name="connsiteX247" fmla="*/ 160602 w 12192000"/>
              <a:gd name="connsiteY247" fmla="*/ 141287 h 1787292"/>
              <a:gd name="connsiteX248" fmla="*/ 201877 w 12192000"/>
              <a:gd name="connsiteY248" fmla="*/ 125412 h 1787292"/>
              <a:gd name="connsiteX249" fmla="*/ 238389 w 12192000"/>
              <a:gd name="connsiteY249" fmla="*/ 106362 h 1787292"/>
              <a:gd name="connsiteX250" fmla="*/ 276489 w 12192000"/>
              <a:gd name="connsiteY250" fmla="*/ 87312 h 1787292"/>
              <a:gd name="connsiteX251" fmla="*/ 314589 w 12192000"/>
              <a:gd name="connsiteY251" fmla="*/ 68262 h 1787292"/>
              <a:gd name="connsiteX252" fmla="*/ 351102 w 12192000"/>
              <a:gd name="connsiteY252" fmla="*/ 52387 h 1787292"/>
              <a:gd name="connsiteX253" fmla="*/ 392377 w 12192000"/>
              <a:gd name="connsiteY253" fmla="*/ 36512 h 1787292"/>
              <a:gd name="connsiteX254" fmla="*/ 438414 w 12192000"/>
              <a:gd name="connsiteY254" fmla="*/ 20637 h 1787292"/>
              <a:gd name="connsiteX255" fmla="*/ 490802 w 12192000"/>
              <a:gd name="connsiteY255" fmla="*/ 9525 h 1787292"/>
              <a:gd name="connsiteX256" fmla="*/ 551127 w 12192000"/>
              <a:gd name="connsiteY256" fmla="*/ 3175 h 1787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</a:cxnLst>
            <a:rect l="l" t="t" r="r" b="b"/>
            <a:pathLst>
              <a:path w="12192000" h="1787292">
                <a:moveTo>
                  <a:pt x="619389" y="0"/>
                </a:moveTo>
                <a:lnTo>
                  <a:pt x="687652" y="3175"/>
                </a:lnTo>
                <a:lnTo>
                  <a:pt x="747977" y="9525"/>
                </a:lnTo>
                <a:lnTo>
                  <a:pt x="800364" y="20637"/>
                </a:lnTo>
                <a:lnTo>
                  <a:pt x="846402" y="36512"/>
                </a:lnTo>
                <a:lnTo>
                  <a:pt x="887677" y="52387"/>
                </a:lnTo>
                <a:lnTo>
                  <a:pt x="924189" y="68262"/>
                </a:lnTo>
                <a:lnTo>
                  <a:pt x="962289" y="87312"/>
                </a:lnTo>
                <a:lnTo>
                  <a:pt x="1000389" y="106362"/>
                </a:lnTo>
                <a:lnTo>
                  <a:pt x="1036902" y="125412"/>
                </a:lnTo>
                <a:lnTo>
                  <a:pt x="1078177" y="141287"/>
                </a:lnTo>
                <a:lnTo>
                  <a:pt x="1124214" y="155575"/>
                </a:lnTo>
                <a:lnTo>
                  <a:pt x="1176602" y="166687"/>
                </a:lnTo>
                <a:lnTo>
                  <a:pt x="1236927" y="174625"/>
                </a:lnTo>
                <a:lnTo>
                  <a:pt x="1305189" y="176212"/>
                </a:lnTo>
                <a:lnTo>
                  <a:pt x="1373452" y="174625"/>
                </a:lnTo>
                <a:lnTo>
                  <a:pt x="1433777" y="166687"/>
                </a:lnTo>
                <a:lnTo>
                  <a:pt x="1486164" y="155575"/>
                </a:lnTo>
                <a:lnTo>
                  <a:pt x="1532202" y="141287"/>
                </a:lnTo>
                <a:lnTo>
                  <a:pt x="1573477" y="125412"/>
                </a:lnTo>
                <a:lnTo>
                  <a:pt x="1609989" y="106362"/>
                </a:lnTo>
                <a:lnTo>
                  <a:pt x="1648089" y="87312"/>
                </a:lnTo>
                <a:lnTo>
                  <a:pt x="1686189" y="68262"/>
                </a:lnTo>
                <a:lnTo>
                  <a:pt x="1722702" y="52387"/>
                </a:lnTo>
                <a:lnTo>
                  <a:pt x="1763977" y="36512"/>
                </a:lnTo>
                <a:lnTo>
                  <a:pt x="1810014" y="20637"/>
                </a:lnTo>
                <a:lnTo>
                  <a:pt x="1862402" y="9525"/>
                </a:lnTo>
                <a:lnTo>
                  <a:pt x="1922727" y="3175"/>
                </a:lnTo>
                <a:lnTo>
                  <a:pt x="1990989" y="0"/>
                </a:lnTo>
                <a:lnTo>
                  <a:pt x="2059252" y="3175"/>
                </a:lnTo>
                <a:lnTo>
                  <a:pt x="2119577" y="9525"/>
                </a:lnTo>
                <a:lnTo>
                  <a:pt x="2171964" y="20637"/>
                </a:lnTo>
                <a:lnTo>
                  <a:pt x="2218002" y="36512"/>
                </a:lnTo>
                <a:lnTo>
                  <a:pt x="2259277" y="52387"/>
                </a:lnTo>
                <a:lnTo>
                  <a:pt x="2295789" y="68262"/>
                </a:lnTo>
                <a:lnTo>
                  <a:pt x="2333889" y="87312"/>
                </a:lnTo>
                <a:lnTo>
                  <a:pt x="2371989" y="106362"/>
                </a:lnTo>
                <a:lnTo>
                  <a:pt x="2408502" y="125412"/>
                </a:lnTo>
                <a:lnTo>
                  <a:pt x="2449777" y="141287"/>
                </a:lnTo>
                <a:lnTo>
                  <a:pt x="2495814" y="155575"/>
                </a:lnTo>
                <a:lnTo>
                  <a:pt x="2548202" y="166687"/>
                </a:lnTo>
                <a:lnTo>
                  <a:pt x="2608527" y="174625"/>
                </a:lnTo>
                <a:lnTo>
                  <a:pt x="2676789" y="176212"/>
                </a:lnTo>
                <a:lnTo>
                  <a:pt x="2745052" y="174625"/>
                </a:lnTo>
                <a:lnTo>
                  <a:pt x="2805377" y="166687"/>
                </a:lnTo>
                <a:lnTo>
                  <a:pt x="2857764" y="155575"/>
                </a:lnTo>
                <a:lnTo>
                  <a:pt x="2903802" y="141287"/>
                </a:lnTo>
                <a:lnTo>
                  <a:pt x="2945077" y="125412"/>
                </a:lnTo>
                <a:lnTo>
                  <a:pt x="2981589" y="106362"/>
                </a:lnTo>
                <a:lnTo>
                  <a:pt x="3019689" y="87312"/>
                </a:lnTo>
                <a:lnTo>
                  <a:pt x="3057789" y="68262"/>
                </a:lnTo>
                <a:lnTo>
                  <a:pt x="3094302" y="52387"/>
                </a:lnTo>
                <a:lnTo>
                  <a:pt x="3135577" y="36512"/>
                </a:lnTo>
                <a:lnTo>
                  <a:pt x="3181614" y="20637"/>
                </a:lnTo>
                <a:lnTo>
                  <a:pt x="3234002" y="9525"/>
                </a:lnTo>
                <a:lnTo>
                  <a:pt x="3294327" y="3175"/>
                </a:lnTo>
                <a:lnTo>
                  <a:pt x="3361002" y="0"/>
                </a:lnTo>
                <a:lnTo>
                  <a:pt x="3430852" y="3175"/>
                </a:lnTo>
                <a:lnTo>
                  <a:pt x="3491177" y="9525"/>
                </a:lnTo>
                <a:lnTo>
                  <a:pt x="3543564" y="20637"/>
                </a:lnTo>
                <a:lnTo>
                  <a:pt x="3589602" y="36512"/>
                </a:lnTo>
                <a:lnTo>
                  <a:pt x="3630877" y="52387"/>
                </a:lnTo>
                <a:lnTo>
                  <a:pt x="3667389" y="68262"/>
                </a:lnTo>
                <a:lnTo>
                  <a:pt x="3705489" y="87312"/>
                </a:lnTo>
                <a:lnTo>
                  <a:pt x="3743589" y="106362"/>
                </a:lnTo>
                <a:lnTo>
                  <a:pt x="3780102" y="125412"/>
                </a:lnTo>
                <a:lnTo>
                  <a:pt x="3821377" y="141287"/>
                </a:lnTo>
                <a:lnTo>
                  <a:pt x="3867414" y="155575"/>
                </a:lnTo>
                <a:lnTo>
                  <a:pt x="3919802" y="166687"/>
                </a:lnTo>
                <a:lnTo>
                  <a:pt x="3980127" y="174625"/>
                </a:lnTo>
                <a:lnTo>
                  <a:pt x="4048389" y="176212"/>
                </a:lnTo>
                <a:lnTo>
                  <a:pt x="4116652" y="174625"/>
                </a:lnTo>
                <a:lnTo>
                  <a:pt x="4176977" y="166687"/>
                </a:lnTo>
                <a:lnTo>
                  <a:pt x="4229364" y="155575"/>
                </a:lnTo>
                <a:lnTo>
                  <a:pt x="4275402" y="141287"/>
                </a:lnTo>
                <a:lnTo>
                  <a:pt x="4316677" y="125412"/>
                </a:lnTo>
                <a:lnTo>
                  <a:pt x="4353189" y="106362"/>
                </a:lnTo>
                <a:lnTo>
                  <a:pt x="4429389" y="68262"/>
                </a:lnTo>
                <a:lnTo>
                  <a:pt x="4465902" y="52387"/>
                </a:lnTo>
                <a:lnTo>
                  <a:pt x="4507177" y="36512"/>
                </a:lnTo>
                <a:lnTo>
                  <a:pt x="4553214" y="20637"/>
                </a:lnTo>
                <a:lnTo>
                  <a:pt x="4605602" y="9525"/>
                </a:lnTo>
                <a:lnTo>
                  <a:pt x="4665928" y="3175"/>
                </a:lnTo>
                <a:lnTo>
                  <a:pt x="4734189" y="0"/>
                </a:lnTo>
                <a:lnTo>
                  <a:pt x="4802453" y="3175"/>
                </a:lnTo>
                <a:lnTo>
                  <a:pt x="4862777" y="9525"/>
                </a:lnTo>
                <a:lnTo>
                  <a:pt x="4915165" y="20637"/>
                </a:lnTo>
                <a:lnTo>
                  <a:pt x="4961201" y="36512"/>
                </a:lnTo>
                <a:lnTo>
                  <a:pt x="5002476" y="52387"/>
                </a:lnTo>
                <a:lnTo>
                  <a:pt x="5038989" y="68262"/>
                </a:lnTo>
                <a:lnTo>
                  <a:pt x="5077089" y="87312"/>
                </a:lnTo>
                <a:lnTo>
                  <a:pt x="5115189" y="106362"/>
                </a:lnTo>
                <a:lnTo>
                  <a:pt x="5151701" y="125412"/>
                </a:lnTo>
                <a:lnTo>
                  <a:pt x="5192976" y="141287"/>
                </a:lnTo>
                <a:lnTo>
                  <a:pt x="5239014" y="155575"/>
                </a:lnTo>
                <a:lnTo>
                  <a:pt x="5291401" y="166687"/>
                </a:lnTo>
                <a:lnTo>
                  <a:pt x="5351727" y="174625"/>
                </a:lnTo>
                <a:lnTo>
                  <a:pt x="5410199" y="175985"/>
                </a:lnTo>
                <a:lnTo>
                  <a:pt x="5468671" y="174625"/>
                </a:lnTo>
                <a:lnTo>
                  <a:pt x="5528996" y="166687"/>
                </a:lnTo>
                <a:lnTo>
                  <a:pt x="5581383" y="155575"/>
                </a:lnTo>
                <a:lnTo>
                  <a:pt x="5627421" y="141287"/>
                </a:lnTo>
                <a:lnTo>
                  <a:pt x="5668696" y="125412"/>
                </a:lnTo>
                <a:lnTo>
                  <a:pt x="5705209" y="106362"/>
                </a:lnTo>
                <a:lnTo>
                  <a:pt x="5743308" y="87312"/>
                </a:lnTo>
                <a:lnTo>
                  <a:pt x="5781408" y="68262"/>
                </a:lnTo>
                <a:lnTo>
                  <a:pt x="5817921" y="52387"/>
                </a:lnTo>
                <a:lnTo>
                  <a:pt x="5859196" y="36512"/>
                </a:lnTo>
                <a:lnTo>
                  <a:pt x="5905234" y="20637"/>
                </a:lnTo>
                <a:lnTo>
                  <a:pt x="5957621" y="9525"/>
                </a:lnTo>
                <a:lnTo>
                  <a:pt x="6017947" y="3175"/>
                </a:lnTo>
                <a:lnTo>
                  <a:pt x="6086208" y="0"/>
                </a:lnTo>
                <a:lnTo>
                  <a:pt x="6095999" y="455"/>
                </a:lnTo>
                <a:lnTo>
                  <a:pt x="6105789" y="0"/>
                </a:lnTo>
                <a:lnTo>
                  <a:pt x="6174052" y="3175"/>
                </a:lnTo>
                <a:lnTo>
                  <a:pt x="6234377" y="9525"/>
                </a:lnTo>
                <a:lnTo>
                  <a:pt x="6286764" y="20637"/>
                </a:lnTo>
                <a:lnTo>
                  <a:pt x="6332802" y="36512"/>
                </a:lnTo>
                <a:lnTo>
                  <a:pt x="6374077" y="52387"/>
                </a:lnTo>
                <a:lnTo>
                  <a:pt x="6410589" y="68262"/>
                </a:lnTo>
                <a:lnTo>
                  <a:pt x="6448689" y="87312"/>
                </a:lnTo>
                <a:lnTo>
                  <a:pt x="6486789" y="106362"/>
                </a:lnTo>
                <a:lnTo>
                  <a:pt x="6523302" y="125412"/>
                </a:lnTo>
                <a:lnTo>
                  <a:pt x="6564577" y="141287"/>
                </a:lnTo>
                <a:lnTo>
                  <a:pt x="6610614" y="155575"/>
                </a:lnTo>
                <a:lnTo>
                  <a:pt x="6663002" y="166687"/>
                </a:lnTo>
                <a:lnTo>
                  <a:pt x="6723327" y="174625"/>
                </a:lnTo>
                <a:lnTo>
                  <a:pt x="6781799" y="175985"/>
                </a:lnTo>
                <a:lnTo>
                  <a:pt x="6840271" y="174625"/>
                </a:lnTo>
                <a:lnTo>
                  <a:pt x="6900596" y="166687"/>
                </a:lnTo>
                <a:lnTo>
                  <a:pt x="6952983" y="155575"/>
                </a:lnTo>
                <a:lnTo>
                  <a:pt x="6999021" y="141287"/>
                </a:lnTo>
                <a:lnTo>
                  <a:pt x="7040296" y="125412"/>
                </a:lnTo>
                <a:lnTo>
                  <a:pt x="7076808" y="106362"/>
                </a:lnTo>
                <a:lnTo>
                  <a:pt x="7114908" y="87312"/>
                </a:lnTo>
                <a:lnTo>
                  <a:pt x="7153008" y="68262"/>
                </a:lnTo>
                <a:lnTo>
                  <a:pt x="7189521" y="52387"/>
                </a:lnTo>
                <a:lnTo>
                  <a:pt x="7230796" y="36512"/>
                </a:lnTo>
                <a:lnTo>
                  <a:pt x="7276833" y="20637"/>
                </a:lnTo>
                <a:lnTo>
                  <a:pt x="7329221" y="9525"/>
                </a:lnTo>
                <a:lnTo>
                  <a:pt x="7389546" y="3175"/>
                </a:lnTo>
                <a:lnTo>
                  <a:pt x="7457808" y="0"/>
                </a:lnTo>
                <a:lnTo>
                  <a:pt x="7526071" y="3175"/>
                </a:lnTo>
                <a:lnTo>
                  <a:pt x="7586396" y="9525"/>
                </a:lnTo>
                <a:lnTo>
                  <a:pt x="7638783" y="20637"/>
                </a:lnTo>
                <a:lnTo>
                  <a:pt x="7684821" y="36512"/>
                </a:lnTo>
                <a:lnTo>
                  <a:pt x="7726096" y="52387"/>
                </a:lnTo>
                <a:lnTo>
                  <a:pt x="7762608" y="68262"/>
                </a:lnTo>
                <a:lnTo>
                  <a:pt x="7800708" y="87312"/>
                </a:lnTo>
                <a:lnTo>
                  <a:pt x="7838808" y="106362"/>
                </a:lnTo>
                <a:lnTo>
                  <a:pt x="7875321" y="125412"/>
                </a:lnTo>
                <a:lnTo>
                  <a:pt x="7916596" y="141287"/>
                </a:lnTo>
                <a:lnTo>
                  <a:pt x="7962633" y="155575"/>
                </a:lnTo>
                <a:lnTo>
                  <a:pt x="8015021" y="166687"/>
                </a:lnTo>
                <a:lnTo>
                  <a:pt x="8075346" y="174625"/>
                </a:lnTo>
                <a:lnTo>
                  <a:pt x="8143608" y="176212"/>
                </a:lnTo>
                <a:lnTo>
                  <a:pt x="8211871" y="174625"/>
                </a:lnTo>
                <a:lnTo>
                  <a:pt x="8272196" y="166687"/>
                </a:lnTo>
                <a:lnTo>
                  <a:pt x="8324583" y="155575"/>
                </a:lnTo>
                <a:lnTo>
                  <a:pt x="8370621" y="141287"/>
                </a:lnTo>
                <a:lnTo>
                  <a:pt x="8411896" y="125412"/>
                </a:lnTo>
                <a:lnTo>
                  <a:pt x="8448408" y="106362"/>
                </a:lnTo>
                <a:lnTo>
                  <a:pt x="8486508" y="87312"/>
                </a:lnTo>
                <a:lnTo>
                  <a:pt x="8524608" y="68262"/>
                </a:lnTo>
                <a:lnTo>
                  <a:pt x="8561120" y="52387"/>
                </a:lnTo>
                <a:lnTo>
                  <a:pt x="8602396" y="36512"/>
                </a:lnTo>
                <a:lnTo>
                  <a:pt x="8648432" y="20637"/>
                </a:lnTo>
                <a:lnTo>
                  <a:pt x="8700820" y="9525"/>
                </a:lnTo>
                <a:lnTo>
                  <a:pt x="8761146" y="3175"/>
                </a:lnTo>
                <a:lnTo>
                  <a:pt x="8827820" y="0"/>
                </a:lnTo>
                <a:lnTo>
                  <a:pt x="8897670" y="3175"/>
                </a:lnTo>
                <a:lnTo>
                  <a:pt x="8957996" y="9525"/>
                </a:lnTo>
                <a:lnTo>
                  <a:pt x="9010382" y="20637"/>
                </a:lnTo>
                <a:lnTo>
                  <a:pt x="9056420" y="36512"/>
                </a:lnTo>
                <a:lnTo>
                  <a:pt x="9097696" y="52387"/>
                </a:lnTo>
                <a:lnTo>
                  <a:pt x="9134208" y="68262"/>
                </a:lnTo>
                <a:lnTo>
                  <a:pt x="9172308" y="87312"/>
                </a:lnTo>
                <a:lnTo>
                  <a:pt x="9210408" y="106362"/>
                </a:lnTo>
                <a:lnTo>
                  <a:pt x="9246920" y="125412"/>
                </a:lnTo>
                <a:lnTo>
                  <a:pt x="9288196" y="141287"/>
                </a:lnTo>
                <a:lnTo>
                  <a:pt x="9334232" y="155575"/>
                </a:lnTo>
                <a:lnTo>
                  <a:pt x="9386620" y="166687"/>
                </a:lnTo>
                <a:lnTo>
                  <a:pt x="9446946" y="174625"/>
                </a:lnTo>
                <a:lnTo>
                  <a:pt x="9515208" y="176212"/>
                </a:lnTo>
                <a:lnTo>
                  <a:pt x="9583470" y="174625"/>
                </a:lnTo>
                <a:lnTo>
                  <a:pt x="9643796" y="166687"/>
                </a:lnTo>
                <a:lnTo>
                  <a:pt x="9696182" y="155575"/>
                </a:lnTo>
                <a:lnTo>
                  <a:pt x="9742220" y="141287"/>
                </a:lnTo>
                <a:lnTo>
                  <a:pt x="9783496" y="125412"/>
                </a:lnTo>
                <a:lnTo>
                  <a:pt x="9820008" y="106362"/>
                </a:lnTo>
                <a:lnTo>
                  <a:pt x="9896208" y="68262"/>
                </a:lnTo>
                <a:lnTo>
                  <a:pt x="9932720" y="52387"/>
                </a:lnTo>
                <a:lnTo>
                  <a:pt x="9973996" y="36512"/>
                </a:lnTo>
                <a:lnTo>
                  <a:pt x="10020032" y="20637"/>
                </a:lnTo>
                <a:lnTo>
                  <a:pt x="10072420" y="9525"/>
                </a:lnTo>
                <a:lnTo>
                  <a:pt x="10132746" y="3175"/>
                </a:lnTo>
                <a:lnTo>
                  <a:pt x="10201008" y="0"/>
                </a:lnTo>
                <a:lnTo>
                  <a:pt x="10269270" y="3175"/>
                </a:lnTo>
                <a:lnTo>
                  <a:pt x="10329596" y="9525"/>
                </a:lnTo>
                <a:lnTo>
                  <a:pt x="10381982" y="20637"/>
                </a:lnTo>
                <a:lnTo>
                  <a:pt x="10428020" y="36512"/>
                </a:lnTo>
                <a:lnTo>
                  <a:pt x="10469296" y="52387"/>
                </a:lnTo>
                <a:lnTo>
                  <a:pt x="10505808" y="68262"/>
                </a:lnTo>
                <a:lnTo>
                  <a:pt x="10543908" y="87312"/>
                </a:lnTo>
                <a:lnTo>
                  <a:pt x="10582008" y="106362"/>
                </a:lnTo>
                <a:lnTo>
                  <a:pt x="10618520" y="125412"/>
                </a:lnTo>
                <a:lnTo>
                  <a:pt x="10659796" y="141287"/>
                </a:lnTo>
                <a:lnTo>
                  <a:pt x="10705832" y="155575"/>
                </a:lnTo>
                <a:lnTo>
                  <a:pt x="10758220" y="166687"/>
                </a:lnTo>
                <a:lnTo>
                  <a:pt x="10818546" y="174625"/>
                </a:lnTo>
                <a:lnTo>
                  <a:pt x="10886808" y="176212"/>
                </a:lnTo>
                <a:lnTo>
                  <a:pt x="10955070" y="174625"/>
                </a:lnTo>
                <a:lnTo>
                  <a:pt x="11015396" y="166687"/>
                </a:lnTo>
                <a:lnTo>
                  <a:pt x="11067782" y="155575"/>
                </a:lnTo>
                <a:lnTo>
                  <a:pt x="11113820" y="141287"/>
                </a:lnTo>
                <a:lnTo>
                  <a:pt x="11155096" y="125412"/>
                </a:lnTo>
                <a:lnTo>
                  <a:pt x="11191608" y="106362"/>
                </a:lnTo>
                <a:lnTo>
                  <a:pt x="11229708" y="87312"/>
                </a:lnTo>
                <a:lnTo>
                  <a:pt x="11267808" y="68262"/>
                </a:lnTo>
                <a:lnTo>
                  <a:pt x="11304320" y="52387"/>
                </a:lnTo>
                <a:lnTo>
                  <a:pt x="11345596" y="36512"/>
                </a:lnTo>
                <a:lnTo>
                  <a:pt x="11391632" y="20637"/>
                </a:lnTo>
                <a:lnTo>
                  <a:pt x="11444020" y="9525"/>
                </a:lnTo>
                <a:lnTo>
                  <a:pt x="11504346" y="3175"/>
                </a:lnTo>
                <a:lnTo>
                  <a:pt x="11572608" y="0"/>
                </a:lnTo>
                <a:lnTo>
                  <a:pt x="11640870" y="3175"/>
                </a:lnTo>
                <a:lnTo>
                  <a:pt x="11701196" y="9525"/>
                </a:lnTo>
                <a:lnTo>
                  <a:pt x="11753582" y="20637"/>
                </a:lnTo>
                <a:lnTo>
                  <a:pt x="11799620" y="36512"/>
                </a:lnTo>
                <a:lnTo>
                  <a:pt x="11840896" y="52387"/>
                </a:lnTo>
                <a:lnTo>
                  <a:pt x="11877408" y="68262"/>
                </a:lnTo>
                <a:lnTo>
                  <a:pt x="11915508" y="87312"/>
                </a:lnTo>
                <a:lnTo>
                  <a:pt x="11953608" y="106362"/>
                </a:lnTo>
                <a:lnTo>
                  <a:pt x="11990120" y="125412"/>
                </a:lnTo>
                <a:lnTo>
                  <a:pt x="12031396" y="141287"/>
                </a:lnTo>
                <a:lnTo>
                  <a:pt x="12077432" y="155575"/>
                </a:lnTo>
                <a:lnTo>
                  <a:pt x="12129820" y="166688"/>
                </a:lnTo>
                <a:lnTo>
                  <a:pt x="12190146" y="174625"/>
                </a:lnTo>
                <a:lnTo>
                  <a:pt x="12192000" y="174668"/>
                </a:lnTo>
                <a:lnTo>
                  <a:pt x="12192000" y="885826"/>
                </a:lnTo>
                <a:lnTo>
                  <a:pt x="12192000" y="1787292"/>
                </a:lnTo>
                <a:lnTo>
                  <a:pt x="0" y="1787292"/>
                </a:lnTo>
                <a:lnTo>
                  <a:pt x="0" y="885826"/>
                </a:lnTo>
                <a:lnTo>
                  <a:pt x="0" y="174668"/>
                </a:lnTo>
                <a:lnTo>
                  <a:pt x="1852" y="174625"/>
                </a:lnTo>
                <a:lnTo>
                  <a:pt x="62177" y="166687"/>
                </a:lnTo>
                <a:lnTo>
                  <a:pt x="114564" y="155575"/>
                </a:lnTo>
                <a:lnTo>
                  <a:pt x="160602" y="141287"/>
                </a:lnTo>
                <a:lnTo>
                  <a:pt x="201877" y="125412"/>
                </a:lnTo>
                <a:lnTo>
                  <a:pt x="238389" y="106362"/>
                </a:lnTo>
                <a:lnTo>
                  <a:pt x="276489" y="87312"/>
                </a:lnTo>
                <a:lnTo>
                  <a:pt x="314589" y="68262"/>
                </a:lnTo>
                <a:lnTo>
                  <a:pt x="351102" y="52387"/>
                </a:lnTo>
                <a:lnTo>
                  <a:pt x="392377" y="36512"/>
                </a:lnTo>
                <a:lnTo>
                  <a:pt x="438414" y="20637"/>
                </a:lnTo>
                <a:lnTo>
                  <a:pt x="490802" y="9525"/>
                </a:lnTo>
                <a:lnTo>
                  <a:pt x="551127" y="317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0D9BB6B-C629-90B5-F64F-29E4CEE550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3314" y="5493376"/>
            <a:ext cx="8045373" cy="742279"/>
          </a:xfrm>
        </p:spPr>
        <p:txBody>
          <a:bodyPr anchor="ctr">
            <a:normAutofit/>
          </a:bodyPr>
          <a:lstStyle/>
          <a:p>
            <a:endParaRPr lang="nl-NL" sz="1800">
              <a:solidFill>
                <a:srgbClr val="2A1A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856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4711A3-B306-2789-9414-BB4964C22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Onlinemedia 3" title="VERPEST corona mijn TOEKOMST? | De waarheid over leerachterstanden">
            <a:hlinkClick r:id="" action="ppaction://media"/>
            <a:extLst>
              <a:ext uri="{FF2B5EF4-FFF2-40B4-BE49-F238E27FC236}">
                <a16:creationId xmlns:a16="http://schemas.microsoft.com/office/drawing/2014/main" id="{F3763D23-804A-CB62-47F9-1AFAFCE88408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-20273" y="0"/>
            <a:ext cx="12212273" cy="6900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168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>
            <a:extLst>
              <a:ext uri="{FF2B5EF4-FFF2-40B4-BE49-F238E27FC236}">
                <a16:creationId xmlns:a16="http://schemas.microsoft.com/office/drawing/2014/main" id="{7520F84D-966A-41CD-B818-16BF32EF1E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7510D23-E323-4577-A8EA-12C6C6019B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AB4FFECA-0832-4FE3-B587-054A0F2D80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03CFE4E9-C73F-7C07-3299-8F58FAB9F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0257" y="864911"/>
            <a:ext cx="9031484" cy="346728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8000" dirty="0"/>
              <a:t>Hoe zit </a:t>
            </a:r>
            <a:r>
              <a:rPr lang="en-US" sz="8000" dirty="0" err="1"/>
              <a:t>dat</a:t>
            </a:r>
            <a:r>
              <a:rPr lang="en-US" sz="8000" dirty="0"/>
              <a:t> in de </a:t>
            </a:r>
            <a:r>
              <a:rPr lang="en-US" sz="8000" dirty="0" err="1"/>
              <a:t>klas</a:t>
            </a:r>
            <a:r>
              <a:rPr lang="en-US" sz="8000" dirty="0"/>
              <a:t>?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C65858E6-5C0F-4AAE-A1AC-29BA07FFEE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070707"/>
            <a:ext cx="12192000" cy="1787292"/>
          </a:xfrm>
          <a:custGeom>
            <a:avLst/>
            <a:gdLst>
              <a:gd name="connsiteX0" fmla="*/ 619389 w 12192000"/>
              <a:gd name="connsiteY0" fmla="*/ 0 h 1787292"/>
              <a:gd name="connsiteX1" fmla="*/ 687652 w 12192000"/>
              <a:gd name="connsiteY1" fmla="*/ 3175 h 1787292"/>
              <a:gd name="connsiteX2" fmla="*/ 747977 w 12192000"/>
              <a:gd name="connsiteY2" fmla="*/ 9525 h 1787292"/>
              <a:gd name="connsiteX3" fmla="*/ 800364 w 12192000"/>
              <a:gd name="connsiteY3" fmla="*/ 20637 h 1787292"/>
              <a:gd name="connsiteX4" fmla="*/ 846402 w 12192000"/>
              <a:gd name="connsiteY4" fmla="*/ 36512 h 1787292"/>
              <a:gd name="connsiteX5" fmla="*/ 887677 w 12192000"/>
              <a:gd name="connsiteY5" fmla="*/ 52387 h 1787292"/>
              <a:gd name="connsiteX6" fmla="*/ 924189 w 12192000"/>
              <a:gd name="connsiteY6" fmla="*/ 68262 h 1787292"/>
              <a:gd name="connsiteX7" fmla="*/ 962289 w 12192000"/>
              <a:gd name="connsiteY7" fmla="*/ 87312 h 1787292"/>
              <a:gd name="connsiteX8" fmla="*/ 1000389 w 12192000"/>
              <a:gd name="connsiteY8" fmla="*/ 106362 h 1787292"/>
              <a:gd name="connsiteX9" fmla="*/ 1036902 w 12192000"/>
              <a:gd name="connsiteY9" fmla="*/ 125412 h 1787292"/>
              <a:gd name="connsiteX10" fmla="*/ 1078177 w 12192000"/>
              <a:gd name="connsiteY10" fmla="*/ 141287 h 1787292"/>
              <a:gd name="connsiteX11" fmla="*/ 1124214 w 12192000"/>
              <a:gd name="connsiteY11" fmla="*/ 155575 h 1787292"/>
              <a:gd name="connsiteX12" fmla="*/ 1176602 w 12192000"/>
              <a:gd name="connsiteY12" fmla="*/ 166687 h 1787292"/>
              <a:gd name="connsiteX13" fmla="*/ 1236927 w 12192000"/>
              <a:gd name="connsiteY13" fmla="*/ 174625 h 1787292"/>
              <a:gd name="connsiteX14" fmla="*/ 1305189 w 12192000"/>
              <a:gd name="connsiteY14" fmla="*/ 176212 h 1787292"/>
              <a:gd name="connsiteX15" fmla="*/ 1373452 w 12192000"/>
              <a:gd name="connsiteY15" fmla="*/ 174625 h 1787292"/>
              <a:gd name="connsiteX16" fmla="*/ 1433777 w 12192000"/>
              <a:gd name="connsiteY16" fmla="*/ 166687 h 1787292"/>
              <a:gd name="connsiteX17" fmla="*/ 1486164 w 12192000"/>
              <a:gd name="connsiteY17" fmla="*/ 155575 h 1787292"/>
              <a:gd name="connsiteX18" fmla="*/ 1532202 w 12192000"/>
              <a:gd name="connsiteY18" fmla="*/ 141287 h 1787292"/>
              <a:gd name="connsiteX19" fmla="*/ 1573477 w 12192000"/>
              <a:gd name="connsiteY19" fmla="*/ 125412 h 1787292"/>
              <a:gd name="connsiteX20" fmla="*/ 1609989 w 12192000"/>
              <a:gd name="connsiteY20" fmla="*/ 106362 h 1787292"/>
              <a:gd name="connsiteX21" fmla="*/ 1648089 w 12192000"/>
              <a:gd name="connsiteY21" fmla="*/ 87312 h 1787292"/>
              <a:gd name="connsiteX22" fmla="*/ 1686189 w 12192000"/>
              <a:gd name="connsiteY22" fmla="*/ 68262 h 1787292"/>
              <a:gd name="connsiteX23" fmla="*/ 1722702 w 12192000"/>
              <a:gd name="connsiteY23" fmla="*/ 52387 h 1787292"/>
              <a:gd name="connsiteX24" fmla="*/ 1763977 w 12192000"/>
              <a:gd name="connsiteY24" fmla="*/ 36512 h 1787292"/>
              <a:gd name="connsiteX25" fmla="*/ 1810014 w 12192000"/>
              <a:gd name="connsiteY25" fmla="*/ 20637 h 1787292"/>
              <a:gd name="connsiteX26" fmla="*/ 1862402 w 12192000"/>
              <a:gd name="connsiteY26" fmla="*/ 9525 h 1787292"/>
              <a:gd name="connsiteX27" fmla="*/ 1922727 w 12192000"/>
              <a:gd name="connsiteY27" fmla="*/ 3175 h 1787292"/>
              <a:gd name="connsiteX28" fmla="*/ 1990989 w 12192000"/>
              <a:gd name="connsiteY28" fmla="*/ 0 h 1787292"/>
              <a:gd name="connsiteX29" fmla="*/ 2059252 w 12192000"/>
              <a:gd name="connsiteY29" fmla="*/ 3175 h 1787292"/>
              <a:gd name="connsiteX30" fmla="*/ 2119577 w 12192000"/>
              <a:gd name="connsiteY30" fmla="*/ 9525 h 1787292"/>
              <a:gd name="connsiteX31" fmla="*/ 2171964 w 12192000"/>
              <a:gd name="connsiteY31" fmla="*/ 20637 h 1787292"/>
              <a:gd name="connsiteX32" fmla="*/ 2218002 w 12192000"/>
              <a:gd name="connsiteY32" fmla="*/ 36512 h 1787292"/>
              <a:gd name="connsiteX33" fmla="*/ 2259277 w 12192000"/>
              <a:gd name="connsiteY33" fmla="*/ 52387 h 1787292"/>
              <a:gd name="connsiteX34" fmla="*/ 2295789 w 12192000"/>
              <a:gd name="connsiteY34" fmla="*/ 68262 h 1787292"/>
              <a:gd name="connsiteX35" fmla="*/ 2333889 w 12192000"/>
              <a:gd name="connsiteY35" fmla="*/ 87312 h 1787292"/>
              <a:gd name="connsiteX36" fmla="*/ 2371989 w 12192000"/>
              <a:gd name="connsiteY36" fmla="*/ 106362 h 1787292"/>
              <a:gd name="connsiteX37" fmla="*/ 2408502 w 12192000"/>
              <a:gd name="connsiteY37" fmla="*/ 125412 h 1787292"/>
              <a:gd name="connsiteX38" fmla="*/ 2449777 w 12192000"/>
              <a:gd name="connsiteY38" fmla="*/ 141287 h 1787292"/>
              <a:gd name="connsiteX39" fmla="*/ 2495814 w 12192000"/>
              <a:gd name="connsiteY39" fmla="*/ 155575 h 1787292"/>
              <a:gd name="connsiteX40" fmla="*/ 2548202 w 12192000"/>
              <a:gd name="connsiteY40" fmla="*/ 166687 h 1787292"/>
              <a:gd name="connsiteX41" fmla="*/ 2608527 w 12192000"/>
              <a:gd name="connsiteY41" fmla="*/ 174625 h 1787292"/>
              <a:gd name="connsiteX42" fmla="*/ 2676789 w 12192000"/>
              <a:gd name="connsiteY42" fmla="*/ 176212 h 1787292"/>
              <a:gd name="connsiteX43" fmla="*/ 2745052 w 12192000"/>
              <a:gd name="connsiteY43" fmla="*/ 174625 h 1787292"/>
              <a:gd name="connsiteX44" fmla="*/ 2805377 w 12192000"/>
              <a:gd name="connsiteY44" fmla="*/ 166687 h 1787292"/>
              <a:gd name="connsiteX45" fmla="*/ 2857764 w 12192000"/>
              <a:gd name="connsiteY45" fmla="*/ 155575 h 1787292"/>
              <a:gd name="connsiteX46" fmla="*/ 2903802 w 12192000"/>
              <a:gd name="connsiteY46" fmla="*/ 141287 h 1787292"/>
              <a:gd name="connsiteX47" fmla="*/ 2945077 w 12192000"/>
              <a:gd name="connsiteY47" fmla="*/ 125412 h 1787292"/>
              <a:gd name="connsiteX48" fmla="*/ 2981589 w 12192000"/>
              <a:gd name="connsiteY48" fmla="*/ 106362 h 1787292"/>
              <a:gd name="connsiteX49" fmla="*/ 3019689 w 12192000"/>
              <a:gd name="connsiteY49" fmla="*/ 87312 h 1787292"/>
              <a:gd name="connsiteX50" fmla="*/ 3057789 w 12192000"/>
              <a:gd name="connsiteY50" fmla="*/ 68262 h 1787292"/>
              <a:gd name="connsiteX51" fmla="*/ 3094302 w 12192000"/>
              <a:gd name="connsiteY51" fmla="*/ 52387 h 1787292"/>
              <a:gd name="connsiteX52" fmla="*/ 3135577 w 12192000"/>
              <a:gd name="connsiteY52" fmla="*/ 36512 h 1787292"/>
              <a:gd name="connsiteX53" fmla="*/ 3181614 w 12192000"/>
              <a:gd name="connsiteY53" fmla="*/ 20637 h 1787292"/>
              <a:gd name="connsiteX54" fmla="*/ 3234002 w 12192000"/>
              <a:gd name="connsiteY54" fmla="*/ 9525 h 1787292"/>
              <a:gd name="connsiteX55" fmla="*/ 3294327 w 12192000"/>
              <a:gd name="connsiteY55" fmla="*/ 3175 h 1787292"/>
              <a:gd name="connsiteX56" fmla="*/ 3361002 w 12192000"/>
              <a:gd name="connsiteY56" fmla="*/ 0 h 1787292"/>
              <a:gd name="connsiteX57" fmla="*/ 3430852 w 12192000"/>
              <a:gd name="connsiteY57" fmla="*/ 3175 h 1787292"/>
              <a:gd name="connsiteX58" fmla="*/ 3491177 w 12192000"/>
              <a:gd name="connsiteY58" fmla="*/ 9525 h 1787292"/>
              <a:gd name="connsiteX59" fmla="*/ 3543564 w 12192000"/>
              <a:gd name="connsiteY59" fmla="*/ 20637 h 1787292"/>
              <a:gd name="connsiteX60" fmla="*/ 3589602 w 12192000"/>
              <a:gd name="connsiteY60" fmla="*/ 36512 h 1787292"/>
              <a:gd name="connsiteX61" fmla="*/ 3630877 w 12192000"/>
              <a:gd name="connsiteY61" fmla="*/ 52387 h 1787292"/>
              <a:gd name="connsiteX62" fmla="*/ 3667389 w 12192000"/>
              <a:gd name="connsiteY62" fmla="*/ 68262 h 1787292"/>
              <a:gd name="connsiteX63" fmla="*/ 3705489 w 12192000"/>
              <a:gd name="connsiteY63" fmla="*/ 87312 h 1787292"/>
              <a:gd name="connsiteX64" fmla="*/ 3743589 w 12192000"/>
              <a:gd name="connsiteY64" fmla="*/ 106362 h 1787292"/>
              <a:gd name="connsiteX65" fmla="*/ 3780102 w 12192000"/>
              <a:gd name="connsiteY65" fmla="*/ 125412 h 1787292"/>
              <a:gd name="connsiteX66" fmla="*/ 3821377 w 12192000"/>
              <a:gd name="connsiteY66" fmla="*/ 141287 h 1787292"/>
              <a:gd name="connsiteX67" fmla="*/ 3867414 w 12192000"/>
              <a:gd name="connsiteY67" fmla="*/ 155575 h 1787292"/>
              <a:gd name="connsiteX68" fmla="*/ 3919802 w 12192000"/>
              <a:gd name="connsiteY68" fmla="*/ 166687 h 1787292"/>
              <a:gd name="connsiteX69" fmla="*/ 3980127 w 12192000"/>
              <a:gd name="connsiteY69" fmla="*/ 174625 h 1787292"/>
              <a:gd name="connsiteX70" fmla="*/ 4048389 w 12192000"/>
              <a:gd name="connsiteY70" fmla="*/ 176212 h 1787292"/>
              <a:gd name="connsiteX71" fmla="*/ 4116652 w 12192000"/>
              <a:gd name="connsiteY71" fmla="*/ 174625 h 1787292"/>
              <a:gd name="connsiteX72" fmla="*/ 4176977 w 12192000"/>
              <a:gd name="connsiteY72" fmla="*/ 166687 h 1787292"/>
              <a:gd name="connsiteX73" fmla="*/ 4229364 w 12192000"/>
              <a:gd name="connsiteY73" fmla="*/ 155575 h 1787292"/>
              <a:gd name="connsiteX74" fmla="*/ 4275402 w 12192000"/>
              <a:gd name="connsiteY74" fmla="*/ 141287 h 1787292"/>
              <a:gd name="connsiteX75" fmla="*/ 4316677 w 12192000"/>
              <a:gd name="connsiteY75" fmla="*/ 125412 h 1787292"/>
              <a:gd name="connsiteX76" fmla="*/ 4353189 w 12192000"/>
              <a:gd name="connsiteY76" fmla="*/ 106362 h 1787292"/>
              <a:gd name="connsiteX77" fmla="*/ 4429389 w 12192000"/>
              <a:gd name="connsiteY77" fmla="*/ 68262 h 1787292"/>
              <a:gd name="connsiteX78" fmla="*/ 4465902 w 12192000"/>
              <a:gd name="connsiteY78" fmla="*/ 52387 h 1787292"/>
              <a:gd name="connsiteX79" fmla="*/ 4507177 w 12192000"/>
              <a:gd name="connsiteY79" fmla="*/ 36512 h 1787292"/>
              <a:gd name="connsiteX80" fmla="*/ 4553214 w 12192000"/>
              <a:gd name="connsiteY80" fmla="*/ 20637 h 1787292"/>
              <a:gd name="connsiteX81" fmla="*/ 4605602 w 12192000"/>
              <a:gd name="connsiteY81" fmla="*/ 9525 h 1787292"/>
              <a:gd name="connsiteX82" fmla="*/ 4665928 w 12192000"/>
              <a:gd name="connsiteY82" fmla="*/ 3175 h 1787292"/>
              <a:gd name="connsiteX83" fmla="*/ 4734189 w 12192000"/>
              <a:gd name="connsiteY83" fmla="*/ 0 h 1787292"/>
              <a:gd name="connsiteX84" fmla="*/ 4802453 w 12192000"/>
              <a:gd name="connsiteY84" fmla="*/ 3175 h 1787292"/>
              <a:gd name="connsiteX85" fmla="*/ 4862777 w 12192000"/>
              <a:gd name="connsiteY85" fmla="*/ 9525 h 1787292"/>
              <a:gd name="connsiteX86" fmla="*/ 4915165 w 12192000"/>
              <a:gd name="connsiteY86" fmla="*/ 20637 h 1787292"/>
              <a:gd name="connsiteX87" fmla="*/ 4961201 w 12192000"/>
              <a:gd name="connsiteY87" fmla="*/ 36512 h 1787292"/>
              <a:gd name="connsiteX88" fmla="*/ 5002476 w 12192000"/>
              <a:gd name="connsiteY88" fmla="*/ 52387 h 1787292"/>
              <a:gd name="connsiteX89" fmla="*/ 5038989 w 12192000"/>
              <a:gd name="connsiteY89" fmla="*/ 68262 h 1787292"/>
              <a:gd name="connsiteX90" fmla="*/ 5077089 w 12192000"/>
              <a:gd name="connsiteY90" fmla="*/ 87312 h 1787292"/>
              <a:gd name="connsiteX91" fmla="*/ 5115189 w 12192000"/>
              <a:gd name="connsiteY91" fmla="*/ 106362 h 1787292"/>
              <a:gd name="connsiteX92" fmla="*/ 5151701 w 12192000"/>
              <a:gd name="connsiteY92" fmla="*/ 125412 h 1787292"/>
              <a:gd name="connsiteX93" fmla="*/ 5192976 w 12192000"/>
              <a:gd name="connsiteY93" fmla="*/ 141287 h 1787292"/>
              <a:gd name="connsiteX94" fmla="*/ 5239014 w 12192000"/>
              <a:gd name="connsiteY94" fmla="*/ 155575 h 1787292"/>
              <a:gd name="connsiteX95" fmla="*/ 5291401 w 12192000"/>
              <a:gd name="connsiteY95" fmla="*/ 166687 h 1787292"/>
              <a:gd name="connsiteX96" fmla="*/ 5351727 w 12192000"/>
              <a:gd name="connsiteY96" fmla="*/ 174625 h 1787292"/>
              <a:gd name="connsiteX97" fmla="*/ 5410199 w 12192000"/>
              <a:gd name="connsiteY97" fmla="*/ 175985 h 1787292"/>
              <a:gd name="connsiteX98" fmla="*/ 5468671 w 12192000"/>
              <a:gd name="connsiteY98" fmla="*/ 174625 h 1787292"/>
              <a:gd name="connsiteX99" fmla="*/ 5528996 w 12192000"/>
              <a:gd name="connsiteY99" fmla="*/ 166687 h 1787292"/>
              <a:gd name="connsiteX100" fmla="*/ 5581383 w 12192000"/>
              <a:gd name="connsiteY100" fmla="*/ 155575 h 1787292"/>
              <a:gd name="connsiteX101" fmla="*/ 5627421 w 12192000"/>
              <a:gd name="connsiteY101" fmla="*/ 141287 h 1787292"/>
              <a:gd name="connsiteX102" fmla="*/ 5668696 w 12192000"/>
              <a:gd name="connsiteY102" fmla="*/ 125412 h 1787292"/>
              <a:gd name="connsiteX103" fmla="*/ 5705209 w 12192000"/>
              <a:gd name="connsiteY103" fmla="*/ 106362 h 1787292"/>
              <a:gd name="connsiteX104" fmla="*/ 5743308 w 12192000"/>
              <a:gd name="connsiteY104" fmla="*/ 87312 h 1787292"/>
              <a:gd name="connsiteX105" fmla="*/ 5781408 w 12192000"/>
              <a:gd name="connsiteY105" fmla="*/ 68262 h 1787292"/>
              <a:gd name="connsiteX106" fmla="*/ 5817921 w 12192000"/>
              <a:gd name="connsiteY106" fmla="*/ 52387 h 1787292"/>
              <a:gd name="connsiteX107" fmla="*/ 5859196 w 12192000"/>
              <a:gd name="connsiteY107" fmla="*/ 36512 h 1787292"/>
              <a:gd name="connsiteX108" fmla="*/ 5905234 w 12192000"/>
              <a:gd name="connsiteY108" fmla="*/ 20637 h 1787292"/>
              <a:gd name="connsiteX109" fmla="*/ 5957621 w 12192000"/>
              <a:gd name="connsiteY109" fmla="*/ 9525 h 1787292"/>
              <a:gd name="connsiteX110" fmla="*/ 6017947 w 12192000"/>
              <a:gd name="connsiteY110" fmla="*/ 3175 h 1787292"/>
              <a:gd name="connsiteX111" fmla="*/ 6086208 w 12192000"/>
              <a:gd name="connsiteY111" fmla="*/ 0 h 1787292"/>
              <a:gd name="connsiteX112" fmla="*/ 6095999 w 12192000"/>
              <a:gd name="connsiteY112" fmla="*/ 455 h 1787292"/>
              <a:gd name="connsiteX113" fmla="*/ 6105789 w 12192000"/>
              <a:gd name="connsiteY113" fmla="*/ 0 h 1787292"/>
              <a:gd name="connsiteX114" fmla="*/ 6174052 w 12192000"/>
              <a:gd name="connsiteY114" fmla="*/ 3175 h 1787292"/>
              <a:gd name="connsiteX115" fmla="*/ 6234377 w 12192000"/>
              <a:gd name="connsiteY115" fmla="*/ 9525 h 1787292"/>
              <a:gd name="connsiteX116" fmla="*/ 6286764 w 12192000"/>
              <a:gd name="connsiteY116" fmla="*/ 20637 h 1787292"/>
              <a:gd name="connsiteX117" fmla="*/ 6332802 w 12192000"/>
              <a:gd name="connsiteY117" fmla="*/ 36512 h 1787292"/>
              <a:gd name="connsiteX118" fmla="*/ 6374077 w 12192000"/>
              <a:gd name="connsiteY118" fmla="*/ 52387 h 1787292"/>
              <a:gd name="connsiteX119" fmla="*/ 6410589 w 12192000"/>
              <a:gd name="connsiteY119" fmla="*/ 68262 h 1787292"/>
              <a:gd name="connsiteX120" fmla="*/ 6448689 w 12192000"/>
              <a:gd name="connsiteY120" fmla="*/ 87312 h 1787292"/>
              <a:gd name="connsiteX121" fmla="*/ 6486789 w 12192000"/>
              <a:gd name="connsiteY121" fmla="*/ 106362 h 1787292"/>
              <a:gd name="connsiteX122" fmla="*/ 6523302 w 12192000"/>
              <a:gd name="connsiteY122" fmla="*/ 125412 h 1787292"/>
              <a:gd name="connsiteX123" fmla="*/ 6564577 w 12192000"/>
              <a:gd name="connsiteY123" fmla="*/ 141287 h 1787292"/>
              <a:gd name="connsiteX124" fmla="*/ 6610614 w 12192000"/>
              <a:gd name="connsiteY124" fmla="*/ 155575 h 1787292"/>
              <a:gd name="connsiteX125" fmla="*/ 6663002 w 12192000"/>
              <a:gd name="connsiteY125" fmla="*/ 166687 h 1787292"/>
              <a:gd name="connsiteX126" fmla="*/ 6723327 w 12192000"/>
              <a:gd name="connsiteY126" fmla="*/ 174625 h 1787292"/>
              <a:gd name="connsiteX127" fmla="*/ 6781799 w 12192000"/>
              <a:gd name="connsiteY127" fmla="*/ 175985 h 1787292"/>
              <a:gd name="connsiteX128" fmla="*/ 6840271 w 12192000"/>
              <a:gd name="connsiteY128" fmla="*/ 174625 h 1787292"/>
              <a:gd name="connsiteX129" fmla="*/ 6900596 w 12192000"/>
              <a:gd name="connsiteY129" fmla="*/ 166687 h 1787292"/>
              <a:gd name="connsiteX130" fmla="*/ 6952983 w 12192000"/>
              <a:gd name="connsiteY130" fmla="*/ 155575 h 1787292"/>
              <a:gd name="connsiteX131" fmla="*/ 6999021 w 12192000"/>
              <a:gd name="connsiteY131" fmla="*/ 141287 h 1787292"/>
              <a:gd name="connsiteX132" fmla="*/ 7040296 w 12192000"/>
              <a:gd name="connsiteY132" fmla="*/ 125412 h 1787292"/>
              <a:gd name="connsiteX133" fmla="*/ 7076808 w 12192000"/>
              <a:gd name="connsiteY133" fmla="*/ 106362 h 1787292"/>
              <a:gd name="connsiteX134" fmla="*/ 7114908 w 12192000"/>
              <a:gd name="connsiteY134" fmla="*/ 87312 h 1787292"/>
              <a:gd name="connsiteX135" fmla="*/ 7153008 w 12192000"/>
              <a:gd name="connsiteY135" fmla="*/ 68262 h 1787292"/>
              <a:gd name="connsiteX136" fmla="*/ 7189521 w 12192000"/>
              <a:gd name="connsiteY136" fmla="*/ 52387 h 1787292"/>
              <a:gd name="connsiteX137" fmla="*/ 7230796 w 12192000"/>
              <a:gd name="connsiteY137" fmla="*/ 36512 h 1787292"/>
              <a:gd name="connsiteX138" fmla="*/ 7276833 w 12192000"/>
              <a:gd name="connsiteY138" fmla="*/ 20637 h 1787292"/>
              <a:gd name="connsiteX139" fmla="*/ 7329221 w 12192000"/>
              <a:gd name="connsiteY139" fmla="*/ 9525 h 1787292"/>
              <a:gd name="connsiteX140" fmla="*/ 7389546 w 12192000"/>
              <a:gd name="connsiteY140" fmla="*/ 3175 h 1787292"/>
              <a:gd name="connsiteX141" fmla="*/ 7457808 w 12192000"/>
              <a:gd name="connsiteY141" fmla="*/ 0 h 1787292"/>
              <a:gd name="connsiteX142" fmla="*/ 7526071 w 12192000"/>
              <a:gd name="connsiteY142" fmla="*/ 3175 h 1787292"/>
              <a:gd name="connsiteX143" fmla="*/ 7586396 w 12192000"/>
              <a:gd name="connsiteY143" fmla="*/ 9525 h 1787292"/>
              <a:gd name="connsiteX144" fmla="*/ 7638783 w 12192000"/>
              <a:gd name="connsiteY144" fmla="*/ 20637 h 1787292"/>
              <a:gd name="connsiteX145" fmla="*/ 7684821 w 12192000"/>
              <a:gd name="connsiteY145" fmla="*/ 36512 h 1787292"/>
              <a:gd name="connsiteX146" fmla="*/ 7726096 w 12192000"/>
              <a:gd name="connsiteY146" fmla="*/ 52387 h 1787292"/>
              <a:gd name="connsiteX147" fmla="*/ 7762608 w 12192000"/>
              <a:gd name="connsiteY147" fmla="*/ 68262 h 1787292"/>
              <a:gd name="connsiteX148" fmla="*/ 7800708 w 12192000"/>
              <a:gd name="connsiteY148" fmla="*/ 87312 h 1787292"/>
              <a:gd name="connsiteX149" fmla="*/ 7838808 w 12192000"/>
              <a:gd name="connsiteY149" fmla="*/ 106362 h 1787292"/>
              <a:gd name="connsiteX150" fmla="*/ 7875321 w 12192000"/>
              <a:gd name="connsiteY150" fmla="*/ 125412 h 1787292"/>
              <a:gd name="connsiteX151" fmla="*/ 7916596 w 12192000"/>
              <a:gd name="connsiteY151" fmla="*/ 141287 h 1787292"/>
              <a:gd name="connsiteX152" fmla="*/ 7962633 w 12192000"/>
              <a:gd name="connsiteY152" fmla="*/ 155575 h 1787292"/>
              <a:gd name="connsiteX153" fmla="*/ 8015021 w 12192000"/>
              <a:gd name="connsiteY153" fmla="*/ 166687 h 1787292"/>
              <a:gd name="connsiteX154" fmla="*/ 8075346 w 12192000"/>
              <a:gd name="connsiteY154" fmla="*/ 174625 h 1787292"/>
              <a:gd name="connsiteX155" fmla="*/ 8143608 w 12192000"/>
              <a:gd name="connsiteY155" fmla="*/ 176212 h 1787292"/>
              <a:gd name="connsiteX156" fmla="*/ 8211871 w 12192000"/>
              <a:gd name="connsiteY156" fmla="*/ 174625 h 1787292"/>
              <a:gd name="connsiteX157" fmla="*/ 8272196 w 12192000"/>
              <a:gd name="connsiteY157" fmla="*/ 166687 h 1787292"/>
              <a:gd name="connsiteX158" fmla="*/ 8324583 w 12192000"/>
              <a:gd name="connsiteY158" fmla="*/ 155575 h 1787292"/>
              <a:gd name="connsiteX159" fmla="*/ 8370621 w 12192000"/>
              <a:gd name="connsiteY159" fmla="*/ 141287 h 1787292"/>
              <a:gd name="connsiteX160" fmla="*/ 8411896 w 12192000"/>
              <a:gd name="connsiteY160" fmla="*/ 125412 h 1787292"/>
              <a:gd name="connsiteX161" fmla="*/ 8448408 w 12192000"/>
              <a:gd name="connsiteY161" fmla="*/ 106362 h 1787292"/>
              <a:gd name="connsiteX162" fmla="*/ 8486508 w 12192000"/>
              <a:gd name="connsiteY162" fmla="*/ 87312 h 1787292"/>
              <a:gd name="connsiteX163" fmla="*/ 8524608 w 12192000"/>
              <a:gd name="connsiteY163" fmla="*/ 68262 h 1787292"/>
              <a:gd name="connsiteX164" fmla="*/ 8561120 w 12192000"/>
              <a:gd name="connsiteY164" fmla="*/ 52387 h 1787292"/>
              <a:gd name="connsiteX165" fmla="*/ 8602396 w 12192000"/>
              <a:gd name="connsiteY165" fmla="*/ 36512 h 1787292"/>
              <a:gd name="connsiteX166" fmla="*/ 8648432 w 12192000"/>
              <a:gd name="connsiteY166" fmla="*/ 20637 h 1787292"/>
              <a:gd name="connsiteX167" fmla="*/ 8700820 w 12192000"/>
              <a:gd name="connsiteY167" fmla="*/ 9525 h 1787292"/>
              <a:gd name="connsiteX168" fmla="*/ 8761146 w 12192000"/>
              <a:gd name="connsiteY168" fmla="*/ 3175 h 1787292"/>
              <a:gd name="connsiteX169" fmla="*/ 8827820 w 12192000"/>
              <a:gd name="connsiteY169" fmla="*/ 0 h 1787292"/>
              <a:gd name="connsiteX170" fmla="*/ 8897670 w 12192000"/>
              <a:gd name="connsiteY170" fmla="*/ 3175 h 1787292"/>
              <a:gd name="connsiteX171" fmla="*/ 8957996 w 12192000"/>
              <a:gd name="connsiteY171" fmla="*/ 9525 h 1787292"/>
              <a:gd name="connsiteX172" fmla="*/ 9010382 w 12192000"/>
              <a:gd name="connsiteY172" fmla="*/ 20637 h 1787292"/>
              <a:gd name="connsiteX173" fmla="*/ 9056420 w 12192000"/>
              <a:gd name="connsiteY173" fmla="*/ 36512 h 1787292"/>
              <a:gd name="connsiteX174" fmla="*/ 9097696 w 12192000"/>
              <a:gd name="connsiteY174" fmla="*/ 52387 h 1787292"/>
              <a:gd name="connsiteX175" fmla="*/ 9134208 w 12192000"/>
              <a:gd name="connsiteY175" fmla="*/ 68262 h 1787292"/>
              <a:gd name="connsiteX176" fmla="*/ 9172308 w 12192000"/>
              <a:gd name="connsiteY176" fmla="*/ 87312 h 1787292"/>
              <a:gd name="connsiteX177" fmla="*/ 9210408 w 12192000"/>
              <a:gd name="connsiteY177" fmla="*/ 106362 h 1787292"/>
              <a:gd name="connsiteX178" fmla="*/ 9246920 w 12192000"/>
              <a:gd name="connsiteY178" fmla="*/ 125412 h 1787292"/>
              <a:gd name="connsiteX179" fmla="*/ 9288196 w 12192000"/>
              <a:gd name="connsiteY179" fmla="*/ 141287 h 1787292"/>
              <a:gd name="connsiteX180" fmla="*/ 9334232 w 12192000"/>
              <a:gd name="connsiteY180" fmla="*/ 155575 h 1787292"/>
              <a:gd name="connsiteX181" fmla="*/ 9386620 w 12192000"/>
              <a:gd name="connsiteY181" fmla="*/ 166687 h 1787292"/>
              <a:gd name="connsiteX182" fmla="*/ 9446946 w 12192000"/>
              <a:gd name="connsiteY182" fmla="*/ 174625 h 1787292"/>
              <a:gd name="connsiteX183" fmla="*/ 9515208 w 12192000"/>
              <a:gd name="connsiteY183" fmla="*/ 176212 h 1787292"/>
              <a:gd name="connsiteX184" fmla="*/ 9583470 w 12192000"/>
              <a:gd name="connsiteY184" fmla="*/ 174625 h 1787292"/>
              <a:gd name="connsiteX185" fmla="*/ 9643796 w 12192000"/>
              <a:gd name="connsiteY185" fmla="*/ 166687 h 1787292"/>
              <a:gd name="connsiteX186" fmla="*/ 9696182 w 12192000"/>
              <a:gd name="connsiteY186" fmla="*/ 155575 h 1787292"/>
              <a:gd name="connsiteX187" fmla="*/ 9742220 w 12192000"/>
              <a:gd name="connsiteY187" fmla="*/ 141287 h 1787292"/>
              <a:gd name="connsiteX188" fmla="*/ 9783496 w 12192000"/>
              <a:gd name="connsiteY188" fmla="*/ 125412 h 1787292"/>
              <a:gd name="connsiteX189" fmla="*/ 9820008 w 12192000"/>
              <a:gd name="connsiteY189" fmla="*/ 106362 h 1787292"/>
              <a:gd name="connsiteX190" fmla="*/ 9896208 w 12192000"/>
              <a:gd name="connsiteY190" fmla="*/ 68262 h 1787292"/>
              <a:gd name="connsiteX191" fmla="*/ 9932720 w 12192000"/>
              <a:gd name="connsiteY191" fmla="*/ 52387 h 1787292"/>
              <a:gd name="connsiteX192" fmla="*/ 9973996 w 12192000"/>
              <a:gd name="connsiteY192" fmla="*/ 36512 h 1787292"/>
              <a:gd name="connsiteX193" fmla="*/ 10020032 w 12192000"/>
              <a:gd name="connsiteY193" fmla="*/ 20637 h 1787292"/>
              <a:gd name="connsiteX194" fmla="*/ 10072420 w 12192000"/>
              <a:gd name="connsiteY194" fmla="*/ 9525 h 1787292"/>
              <a:gd name="connsiteX195" fmla="*/ 10132746 w 12192000"/>
              <a:gd name="connsiteY195" fmla="*/ 3175 h 1787292"/>
              <a:gd name="connsiteX196" fmla="*/ 10201008 w 12192000"/>
              <a:gd name="connsiteY196" fmla="*/ 0 h 1787292"/>
              <a:gd name="connsiteX197" fmla="*/ 10269270 w 12192000"/>
              <a:gd name="connsiteY197" fmla="*/ 3175 h 1787292"/>
              <a:gd name="connsiteX198" fmla="*/ 10329596 w 12192000"/>
              <a:gd name="connsiteY198" fmla="*/ 9525 h 1787292"/>
              <a:gd name="connsiteX199" fmla="*/ 10381982 w 12192000"/>
              <a:gd name="connsiteY199" fmla="*/ 20637 h 1787292"/>
              <a:gd name="connsiteX200" fmla="*/ 10428020 w 12192000"/>
              <a:gd name="connsiteY200" fmla="*/ 36512 h 1787292"/>
              <a:gd name="connsiteX201" fmla="*/ 10469296 w 12192000"/>
              <a:gd name="connsiteY201" fmla="*/ 52387 h 1787292"/>
              <a:gd name="connsiteX202" fmla="*/ 10505808 w 12192000"/>
              <a:gd name="connsiteY202" fmla="*/ 68262 h 1787292"/>
              <a:gd name="connsiteX203" fmla="*/ 10543908 w 12192000"/>
              <a:gd name="connsiteY203" fmla="*/ 87312 h 1787292"/>
              <a:gd name="connsiteX204" fmla="*/ 10582008 w 12192000"/>
              <a:gd name="connsiteY204" fmla="*/ 106362 h 1787292"/>
              <a:gd name="connsiteX205" fmla="*/ 10618520 w 12192000"/>
              <a:gd name="connsiteY205" fmla="*/ 125412 h 1787292"/>
              <a:gd name="connsiteX206" fmla="*/ 10659796 w 12192000"/>
              <a:gd name="connsiteY206" fmla="*/ 141287 h 1787292"/>
              <a:gd name="connsiteX207" fmla="*/ 10705832 w 12192000"/>
              <a:gd name="connsiteY207" fmla="*/ 155575 h 1787292"/>
              <a:gd name="connsiteX208" fmla="*/ 10758220 w 12192000"/>
              <a:gd name="connsiteY208" fmla="*/ 166687 h 1787292"/>
              <a:gd name="connsiteX209" fmla="*/ 10818546 w 12192000"/>
              <a:gd name="connsiteY209" fmla="*/ 174625 h 1787292"/>
              <a:gd name="connsiteX210" fmla="*/ 10886808 w 12192000"/>
              <a:gd name="connsiteY210" fmla="*/ 176212 h 1787292"/>
              <a:gd name="connsiteX211" fmla="*/ 10955070 w 12192000"/>
              <a:gd name="connsiteY211" fmla="*/ 174625 h 1787292"/>
              <a:gd name="connsiteX212" fmla="*/ 11015396 w 12192000"/>
              <a:gd name="connsiteY212" fmla="*/ 166687 h 1787292"/>
              <a:gd name="connsiteX213" fmla="*/ 11067782 w 12192000"/>
              <a:gd name="connsiteY213" fmla="*/ 155575 h 1787292"/>
              <a:gd name="connsiteX214" fmla="*/ 11113820 w 12192000"/>
              <a:gd name="connsiteY214" fmla="*/ 141287 h 1787292"/>
              <a:gd name="connsiteX215" fmla="*/ 11155096 w 12192000"/>
              <a:gd name="connsiteY215" fmla="*/ 125412 h 1787292"/>
              <a:gd name="connsiteX216" fmla="*/ 11191608 w 12192000"/>
              <a:gd name="connsiteY216" fmla="*/ 106362 h 1787292"/>
              <a:gd name="connsiteX217" fmla="*/ 11229708 w 12192000"/>
              <a:gd name="connsiteY217" fmla="*/ 87312 h 1787292"/>
              <a:gd name="connsiteX218" fmla="*/ 11267808 w 12192000"/>
              <a:gd name="connsiteY218" fmla="*/ 68262 h 1787292"/>
              <a:gd name="connsiteX219" fmla="*/ 11304320 w 12192000"/>
              <a:gd name="connsiteY219" fmla="*/ 52387 h 1787292"/>
              <a:gd name="connsiteX220" fmla="*/ 11345596 w 12192000"/>
              <a:gd name="connsiteY220" fmla="*/ 36512 h 1787292"/>
              <a:gd name="connsiteX221" fmla="*/ 11391632 w 12192000"/>
              <a:gd name="connsiteY221" fmla="*/ 20637 h 1787292"/>
              <a:gd name="connsiteX222" fmla="*/ 11444020 w 12192000"/>
              <a:gd name="connsiteY222" fmla="*/ 9525 h 1787292"/>
              <a:gd name="connsiteX223" fmla="*/ 11504346 w 12192000"/>
              <a:gd name="connsiteY223" fmla="*/ 3175 h 1787292"/>
              <a:gd name="connsiteX224" fmla="*/ 11572608 w 12192000"/>
              <a:gd name="connsiteY224" fmla="*/ 0 h 1787292"/>
              <a:gd name="connsiteX225" fmla="*/ 11640870 w 12192000"/>
              <a:gd name="connsiteY225" fmla="*/ 3175 h 1787292"/>
              <a:gd name="connsiteX226" fmla="*/ 11701196 w 12192000"/>
              <a:gd name="connsiteY226" fmla="*/ 9525 h 1787292"/>
              <a:gd name="connsiteX227" fmla="*/ 11753582 w 12192000"/>
              <a:gd name="connsiteY227" fmla="*/ 20637 h 1787292"/>
              <a:gd name="connsiteX228" fmla="*/ 11799620 w 12192000"/>
              <a:gd name="connsiteY228" fmla="*/ 36512 h 1787292"/>
              <a:gd name="connsiteX229" fmla="*/ 11840896 w 12192000"/>
              <a:gd name="connsiteY229" fmla="*/ 52387 h 1787292"/>
              <a:gd name="connsiteX230" fmla="*/ 11877408 w 12192000"/>
              <a:gd name="connsiteY230" fmla="*/ 68262 h 1787292"/>
              <a:gd name="connsiteX231" fmla="*/ 11915508 w 12192000"/>
              <a:gd name="connsiteY231" fmla="*/ 87312 h 1787292"/>
              <a:gd name="connsiteX232" fmla="*/ 11953608 w 12192000"/>
              <a:gd name="connsiteY232" fmla="*/ 106362 h 1787292"/>
              <a:gd name="connsiteX233" fmla="*/ 11990120 w 12192000"/>
              <a:gd name="connsiteY233" fmla="*/ 125412 h 1787292"/>
              <a:gd name="connsiteX234" fmla="*/ 12031396 w 12192000"/>
              <a:gd name="connsiteY234" fmla="*/ 141287 h 1787292"/>
              <a:gd name="connsiteX235" fmla="*/ 12077432 w 12192000"/>
              <a:gd name="connsiteY235" fmla="*/ 155575 h 1787292"/>
              <a:gd name="connsiteX236" fmla="*/ 12129820 w 12192000"/>
              <a:gd name="connsiteY236" fmla="*/ 166688 h 1787292"/>
              <a:gd name="connsiteX237" fmla="*/ 12190146 w 12192000"/>
              <a:gd name="connsiteY237" fmla="*/ 174625 h 1787292"/>
              <a:gd name="connsiteX238" fmla="*/ 12192000 w 12192000"/>
              <a:gd name="connsiteY238" fmla="*/ 174668 h 1787292"/>
              <a:gd name="connsiteX239" fmla="*/ 12192000 w 12192000"/>
              <a:gd name="connsiteY239" fmla="*/ 885826 h 1787292"/>
              <a:gd name="connsiteX240" fmla="*/ 12192000 w 12192000"/>
              <a:gd name="connsiteY240" fmla="*/ 1787292 h 1787292"/>
              <a:gd name="connsiteX241" fmla="*/ 0 w 12192000"/>
              <a:gd name="connsiteY241" fmla="*/ 1787292 h 1787292"/>
              <a:gd name="connsiteX242" fmla="*/ 0 w 12192000"/>
              <a:gd name="connsiteY242" fmla="*/ 885826 h 1787292"/>
              <a:gd name="connsiteX243" fmla="*/ 0 w 12192000"/>
              <a:gd name="connsiteY243" fmla="*/ 174668 h 1787292"/>
              <a:gd name="connsiteX244" fmla="*/ 1852 w 12192000"/>
              <a:gd name="connsiteY244" fmla="*/ 174625 h 1787292"/>
              <a:gd name="connsiteX245" fmla="*/ 62177 w 12192000"/>
              <a:gd name="connsiteY245" fmla="*/ 166687 h 1787292"/>
              <a:gd name="connsiteX246" fmla="*/ 114564 w 12192000"/>
              <a:gd name="connsiteY246" fmla="*/ 155575 h 1787292"/>
              <a:gd name="connsiteX247" fmla="*/ 160602 w 12192000"/>
              <a:gd name="connsiteY247" fmla="*/ 141287 h 1787292"/>
              <a:gd name="connsiteX248" fmla="*/ 201877 w 12192000"/>
              <a:gd name="connsiteY248" fmla="*/ 125412 h 1787292"/>
              <a:gd name="connsiteX249" fmla="*/ 238389 w 12192000"/>
              <a:gd name="connsiteY249" fmla="*/ 106362 h 1787292"/>
              <a:gd name="connsiteX250" fmla="*/ 276489 w 12192000"/>
              <a:gd name="connsiteY250" fmla="*/ 87312 h 1787292"/>
              <a:gd name="connsiteX251" fmla="*/ 314589 w 12192000"/>
              <a:gd name="connsiteY251" fmla="*/ 68262 h 1787292"/>
              <a:gd name="connsiteX252" fmla="*/ 351102 w 12192000"/>
              <a:gd name="connsiteY252" fmla="*/ 52387 h 1787292"/>
              <a:gd name="connsiteX253" fmla="*/ 392377 w 12192000"/>
              <a:gd name="connsiteY253" fmla="*/ 36512 h 1787292"/>
              <a:gd name="connsiteX254" fmla="*/ 438414 w 12192000"/>
              <a:gd name="connsiteY254" fmla="*/ 20637 h 1787292"/>
              <a:gd name="connsiteX255" fmla="*/ 490802 w 12192000"/>
              <a:gd name="connsiteY255" fmla="*/ 9525 h 1787292"/>
              <a:gd name="connsiteX256" fmla="*/ 551127 w 12192000"/>
              <a:gd name="connsiteY256" fmla="*/ 3175 h 1787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</a:cxnLst>
            <a:rect l="l" t="t" r="r" b="b"/>
            <a:pathLst>
              <a:path w="12192000" h="1787292">
                <a:moveTo>
                  <a:pt x="619389" y="0"/>
                </a:moveTo>
                <a:lnTo>
                  <a:pt x="687652" y="3175"/>
                </a:lnTo>
                <a:lnTo>
                  <a:pt x="747977" y="9525"/>
                </a:lnTo>
                <a:lnTo>
                  <a:pt x="800364" y="20637"/>
                </a:lnTo>
                <a:lnTo>
                  <a:pt x="846402" y="36512"/>
                </a:lnTo>
                <a:lnTo>
                  <a:pt x="887677" y="52387"/>
                </a:lnTo>
                <a:lnTo>
                  <a:pt x="924189" y="68262"/>
                </a:lnTo>
                <a:lnTo>
                  <a:pt x="962289" y="87312"/>
                </a:lnTo>
                <a:lnTo>
                  <a:pt x="1000389" y="106362"/>
                </a:lnTo>
                <a:lnTo>
                  <a:pt x="1036902" y="125412"/>
                </a:lnTo>
                <a:lnTo>
                  <a:pt x="1078177" y="141287"/>
                </a:lnTo>
                <a:lnTo>
                  <a:pt x="1124214" y="155575"/>
                </a:lnTo>
                <a:lnTo>
                  <a:pt x="1176602" y="166687"/>
                </a:lnTo>
                <a:lnTo>
                  <a:pt x="1236927" y="174625"/>
                </a:lnTo>
                <a:lnTo>
                  <a:pt x="1305189" y="176212"/>
                </a:lnTo>
                <a:lnTo>
                  <a:pt x="1373452" y="174625"/>
                </a:lnTo>
                <a:lnTo>
                  <a:pt x="1433777" y="166687"/>
                </a:lnTo>
                <a:lnTo>
                  <a:pt x="1486164" y="155575"/>
                </a:lnTo>
                <a:lnTo>
                  <a:pt x="1532202" y="141287"/>
                </a:lnTo>
                <a:lnTo>
                  <a:pt x="1573477" y="125412"/>
                </a:lnTo>
                <a:lnTo>
                  <a:pt x="1609989" y="106362"/>
                </a:lnTo>
                <a:lnTo>
                  <a:pt x="1648089" y="87312"/>
                </a:lnTo>
                <a:lnTo>
                  <a:pt x="1686189" y="68262"/>
                </a:lnTo>
                <a:lnTo>
                  <a:pt x="1722702" y="52387"/>
                </a:lnTo>
                <a:lnTo>
                  <a:pt x="1763977" y="36512"/>
                </a:lnTo>
                <a:lnTo>
                  <a:pt x="1810014" y="20637"/>
                </a:lnTo>
                <a:lnTo>
                  <a:pt x="1862402" y="9525"/>
                </a:lnTo>
                <a:lnTo>
                  <a:pt x="1922727" y="3175"/>
                </a:lnTo>
                <a:lnTo>
                  <a:pt x="1990989" y="0"/>
                </a:lnTo>
                <a:lnTo>
                  <a:pt x="2059252" y="3175"/>
                </a:lnTo>
                <a:lnTo>
                  <a:pt x="2119577" y="9525"/>
                </a:lnTo>
                <a:lnTo>
                  <a:pt x="2171964" y="20637"/>
                </a:lnTo>
                <a:lnTo>
                  <a:pt x="2218002" y="36512"/>
                </a:lnTo>
                <a:lnTo>
                  <a:pt x="2259277" y="52387"/>
                </a:lnTo>
                <a:lnTo>
                  <a:pt x="2295789" y="68262"/>
                </a:lnTo>
                <a:lnTo>
                  <a:pt x="2333889" y="87312"/>
                </a:lnTo>
                <a:lnTo>
                  <a:pt x="2371989" y="106362"/>
                </a:lnTo>
                <a:lnTo>
                  <a:pt x="2408502" y="125412"/>
                </a:lnTo>
                <a:lnTo>
                  <a:pt x="2449777" y="141287"/>
                </a:lnTo>
                <a:lnTo>
                  <a:pt x="2495814" y="155575"/>
                </a:lnTo>
                <a:lnTo>
                  <a:pt x="2548202" y="166687"/>
                </a:lnTo>
                <a:lnTo>
                  <a:pt x="2608527" y="174625"/>
                </a:lnTo>
                <a:lnTo>
                  <a:pt x="2676789" y="176212"/>
                </a:lnTo>
                <a:lnTo>
                  <a:pt x="2745052" y="174625"/>
                </a:lnTo>
                <a:lnTo>
                  <a:pt x="2805377" y="166687"/>
                </a:lnTo>
                <a:lnTo>
                  <a:pt x="2857764" y="155575"/>
                </a:lnTo>
                <a:lnTo>
                  <a:pt x="2903802" y="141287"/>
                </a:lnTo>
                <a:lnTo>
                  <a:pt x="2945077" y="125412"/>
                </a:lnTo>
                <a:lnTo>
                  <a:pt x="2981589" y="106362"/>
                </a:lnTo>
                <a:lnTo>
                  <a:pt x="3019689" y="87312"/>
                </a:lnTo>
                <a:lnTo>
                  <a:pt x="3057789" y="68262"/>
                </a:lnTo>
                <a:lnTo>
                  <a:pt x="3094302" y="52387"/>
                </a:lnTo>
                <a:lnTo>
                  <a:pt x="3135577" y="36512"/>
                </a:lnTo>
                <a:lnTo>
                  <a:pt x="3181614" y="20637"/>
                </a:lnTo>
                <a:lnTo>
                  <a:pt x="3234002" y="9525"/>
                </a:lnTo>
                <a:lnTo>
                  <a:pt x="3294327" y="3175"/>
                </a:lnTo>
                <a:lnTo>
                  <a:pt x="3361002" y="0"/>
                </a:lnTo>
                <a:lnTo>
                  <a:pt x="3430852" y="3175"/>
                </a:lnTo>
                <a:lnTo>
                  <a:pt x="3491177" y="9525"/>
                </a:lnTo>
                <a:lnTo>
                  <a:pt x="3543564" y="20637"/>
                </a:lnTo>
                <a:lnTo>
                  <a:pt x="3589602" y="36512"/>
                </a:lnTo>
                <a:lnTo>
                  <a:pt x="3630877" y="52387"/>
                </a:lnTo>
                <a:lnTo>
                  <a:pt x="3667389" y="68262"/>
                </a:lnTo>
                <a:lnTo>
                  <a:pt x="3705489" y="87312"/>
                </a:lnTo>
                <a:lnTo>
                  <a:pt x="3743589" y="106362"/>
                </a:lnTo>
                <a:lnTo>
                  <a:pt x="3780102" y="125412"/>
                </a:lnTo>
                <a:lnTo>
                  <a:pt x="3821377" y="141287"/>
                </a:lnTo>
                <a:lnTo>
                  <a:pt x="3867414" y="155575"/>
                </a:lnTo>
                <a:lnTo>
                  <a:pt x="3919802" y="166687"/>
                </a:lnTo>
                <a:lnTo>
                  <a:pt x="3980127" y="174625"/>
                </a:lnTo>
                <a:lnTo>
                  <a:pt x="4048389" y="176212"/>
                </a:lnTo>
                <a:lnTo>
                  <a:pt x="4116652" y="174625"/>
                </a:lnTo>
                <a:lnTo>
                  <a:pt x="4176977" y="166687"/>
                </a:lnTo>
                <a:lnTo>
                  <a:pt x="4229364" y="155575"/>
                </a:lnTo>
                <a:lnTo>
                  <a:pt x="4275402" y="141287"/>
                </a:lnTo>
                <a:lnTo>
                  <a:pt x="4316677" y="125412"/>
                </a:lnTo>
                <a:lnTo>
                  <a:pt x="4353189" y="106362"/>
                </a:lnTo>
                <a:lnTo>
                  <a:pt x="4429389" y="68262"/>
                </a:lnTo>
                <a:lnTo>
                  <a:pt x="4465902" y="52387"/>
                </a:lnTo>
                <a:lnTo>
                  <a:pt x="4507177" y="36512"/>
                </a:lnTo>
                <a:lnTo>
                  <a:pt x="4553214" y="20637"/>
                </a:lnTo>
                <a:lnTo>
                  <a:pt x="4605602" y="9525"/>
                </a:lnTo>
                <a:lnTo>
                  <a:pt x="4665928" y="3175"/>
                </a:lnTo>
                <a:lnTo>
                  <a:pt x="4734189" y="0"/>
                </a:lnTo>
                <a:lnTo>
                  <a:pt x="4802453" y="3175"/>
                </a:lnTo>
                <a:lnTo>
                  <a:pt x="4862777" y="9525"/>
                </a:lnTo>
                <a:lnTo>
                  <a:pt x="4915165" y="20637"/>
                </a:lnTo>
                <a:lnTo>
                  <a:pt x="4961201" y="36512"/>
                </a:lnTo>
                <a:lnTo>
                  <a:pt x="5002476" y="52387"/>
                </a:lnTo>
                <a:lnTo>
                  <a:pt x="5038989" y="68262"/>
                </a:lnTo>
                <a:lnTo>
                  <a:pt x="5077089" y="87312"/>
                </a:lnTo>
                <a:lnTo>
                  <a:pt x="5115189" y="106362"/>
                </a:lnTo>
                <a:lnTo>
                  <a:pt x="5151701" y="125412"/>
                </a:lnTo>
                <a:lnTo>
                  <a:pt x="5192976" y="141287"/>
                </a:lnTo>
                <a:lnTo>
                  <a:pt x="5239014" y="155575"/>
                </a:lnTo>
                <a:lnTo>
                  <a:pt x="5291401" y="166687"/>
                </a:lnTo>
                <a:lnTo>
                  <a:pt x="5351727" y="174625"/>
                </a:lnTo>
                <a:lnTo>
                  <a:pt x="5410199" y="175985"/>
                </a:lnTo>
                <a:lnTo>
                  <a:pt x="5468671" y="174625"/>
                </a:lnTo>
                <a:lnTo>
                  <a:pt x="5528996" y="166687"/>
                </a:lnTo>
                <a:lnTo>
                  <a:pt x="5581383" y="155575"/>
                </a:lnTo>
                <a:lnTo>
                  <a:pt x="5627421" y="141287"/>
                </a:lnTo>
                <a:lnTo>
                  <a:pt x="5668696" y="125412"/>
                </a:lnTo>
                <a:lnTo>
                  <a:pt x="5705209" y="106362"/>
                </a:lnTo>
                <a:lnTo>
                  <a:pt x="5743308" y="87312"/>
                </a:lnTo>
                <a:lnTo>
                  <a:pt x="5781408" y="68262"/>
                </a:lnTo>
                <a:lnTo>
                  <a:pt x="5817921" y="52387"/>
                </a:lnTo>
                <a:lnTo>
                  <a:pt x="5859196" y="36512"/>
                </a:lnTo>
                <a:lnTo>
                  <a:pt x="5905234" y="20637"/>
                </a:lnTo>
                <a:lnTo>
                  <a:pt x="5957621" y="9525"/>
                </a:lnTo>
                <a:lnTo>
                  <a:pt x="6017947" y="3175"/>
                </a:lnTo>
                <a:lnTo>
                  <a:pt x="6086208" y="0"/>
                </a:lnTo>
                <a:lnTo>
                  <a:pt x="6095999" y="455"/>
                </a:lnTo>
                <a:lnTo>
                  <a:pt x="6105789" y="0"/>
                </a:lnTo>
                <a:lnTo>
                  <a:pt x="6174052" y="3175"/>
                </a:lnTo>
                <a:lnTo>
                  <a:pt x="6234377" y="9525"/>
                </a:lnTo>
                <a:lnTo>
                  <a:pt x="6286764" y="20637"/>
                </a:lnTo>
                <a:lnTo>
                  <a:pt x="6332802" y="36512"/>
                </a:lnTo>
                <a:lnTo>
                  <a:pt x="6374077" y="52387"/>
                </a:lnTo>
                <a:lnTo>
                  <a:pt x="6410589" y="68262"/>
                </a:lnTo>
                <a:lnTo>
                  <a:pt x="6448689" y="87312"/>
                </a:lnTo>
                <a:lnTo>
                  <a:pt x="6486789" y="106362"/>
                </a:lnTo>
                <a:lnTo>
                  <a:pt x="6523302" y="125412"/>
                </a:lnTo>
                <a:lnTo>
                  <a:pt x="6564577" y="141287"/>
                </a:lnTo>
                <a:lnTo>
                  <a:pt x="6610614" y="155575"/>
                </a:lnTo>
                <a:lnTo>
                  <a:pt x="6663002" y="166687"/>
                </a:lnTo>
                <a:lnTo>
                  <a:pt x="6723327" y="174625"/>
                </a:lnTo>
                <a:lnTo>
                  <a:pt x="6781799" y="175985"/>
                </a:lnTo>
                <a:lnTo>
                  <a:pt x="6840271" y="174625"/>
                </a:lnTo>
                <a:lnTo>
                  <a:pt x="6900596" y="166687"/>
                </a:lnTo>
                <a:lnTo>
                  <a:pt x="6952983" y="155575"/>
                </a:lnTo>
                <a:lnTo>
                  <a:pt x="6999021" y="141287"/>
                </a:lnTo>
                <a:lnTo>
                  <a:pt x="7040296" y="125412"/>
                </a:lnTo>
                <a:lnTo>
                  <a:pt x="7076808" y="106362"/>
                </a:lnTo>
                <a:lnTo>
                  <a:pt x="7114908" y="87312"/>
                </a:lnTo>
                <a:lnTo>
                  <a:pt x="7153008" y="68262"/>
                </a:lnTo>
                <a:lnTo>
                  <a:pt x="7189521" y="52387"/>
                </a:lnTo>
                <a:lnTo>
                  <a:pt x="7230796" y="36512"/>
                </a:lnTo>
                <a:lnTo>
                  <a:pt x="7276833" y="20637"/>
                </a:lnTo>
                <a:lnTo>
                  <a:pt x="7329221" y="9525"/>
                </a:lnTo>
                <a:lnTo>
                  <a:pt x="7389546" y="3175"/>
                </a:lnTo>
                <a:lnTo>
                  <a:pt x="7457808" y="0"/>
                </a:lnTo>
                <a:lnTo>
                  <a:pt x="7526071" y="3175"/>
                </a:lnTo>
                <a:lnTo>
                  <a:pt x="7586396" y="9525"/>
                </a:lnTo>
                <a:lnTo>
                  <a:pt x="7638783" y="20637"/>
                </a:lnTo>
                <a:lnTo>
                  <a:pt x="7684821" y="36512"/>
                </a:lnTo>
                <a:lnTo>
                  <a:pt x="7726096" y="52387"/>
                </a:lnTo>
                <a:lnTo>
                  <a:pt x="7762608" y="68262"/>
                </a:lnTo>
                <a:lnTo>
                  <a:pt x="7800708" y="87312"/>
                </a:lnTo>
                <a:lnTo>
                  <a:pt x="7838808" y="106362"/>
                </a:lnTo>
                <a:lnTo>
                  <a:pt x="7875321" y="125412"/>
                </a:lnTo>
                <a:lnTo>
                  <a:pt x="7916596" y="141287"/>
                </a:lnTo>
                <a:lnTo>
                  <a:pt x="7962633" y="155575"/>
                </a:lnTo>
                <a:lnTo>
                  <a:pt x="8015021" y="166687"/>
                </a:lnTo>
                <a:lnTo>
                  <a:pt x="8075346" y="174625"/>
                </a:lnTo>
                <a:lnTo>
                  <a:pt x="8143608" y="176212"/>
                </a:lnTo>
                <a:lnTo>
                  <a:pt x="8211871" y="174625"/>
                </a:lnTo>
                <a:lnTo>
                  <a:pt x="8272196" y="166687"/>
                </a:lnTo>
                <a:lnTo>
                  <a:pt x="8324583" y="155575"/>
                </a:lnTo>
                <a:lnTo>
                  <a:pt x="8370621" y="141287"/>
                </a:lnTo>
                <a:lnTo>
                  <a:pt x="8411896" y="125412"/>
                </a:lnTo>
                <a:lnTo>
                  <a:pt x="8448408" y="106362"/>
                </a:lnTo>
                <a:lnTo>
                  <a:pt x="8486508" y="87312"/>
                </a:lnTo>
                <a:lnTo>
                  <a:pt x="8524608" y="68262"/>
                </a:lnTo>
                <a:lnTo>
                  <a:pt x="8561120" y="52387"/>
                </a:lnTo>
                <a:lnTo>
                  <a:pt x="8602396" y="36512"/>
                </a:lnTo>
                <a:lnTo>
                  <a:pt x="8648432" y="20637"/>
                </a:lnTo>
                <a:lnTo>
                  <a:pt x="8700820" y="9525"/>
                </a:lnTo>
                <a:lnTo>
                  <a:pt x="8761146" y="3175"/>
                </a:lnTo>
                <a:lnTo>
                  <a:pt x="8827820" y="0"/>
                </a:lnTo>
                <a:lnTo>
                  <a:pt x="8897670" y="3175"/>
                </a:lnTo>
                <a:lnTo>
                  <a:pt x="8957996" y="9525"/>
                </a:lnTo>
                <a:lnTo>
                  <a:pt x="9010382" y="20637"/>
                </a:lnTo>
                <a:lnTo>
                  <a:pt x="9056420" y="36512"/>
                </a:lnTo>
                <a:lnTo>
                  <a:pt x="9097696" y="52387"/>
                </a:lnTo>
                <a:lnTo>
                  <a:pt x="9134208" y="68262"/>
                </a:lnTo>
                <a:lnTo>
                  <a:pt x="9172308" y="87312"/>
                </a:lnTo>
                <a:lnTo>
                  <a:pt x="9210408" y="106362"/>
                </a:lnTo>
                <a:lnTo>
                  <a:pt x="9246920" y="125412"/>
                </a:lnTo>
                <a:lnTo>
                  <a:pt x="9288196" y="141287"/>
                </a:lnTo>
                <a:lnTo>
                  <a:pt x="9334232" y="155575"/>
                </a:lnTo>
                <a:lnTo>
                  <a:pt x="9386620" y="166687"/>
                </a:lnTo>
                <a:lnTo>
                  <a:pt x="9446946" y="174625"/>
                </a:lnTo>
                <a:lnTo>
                  <a:pt x="9515208" y="176212"/>
                </a:lnTo>
                <a:lnTo>
                  <a:pt x="9583470" y="174625"/>
                </a:lnTo>
                <a:lnTo>
                  <a:pt x="9643796" y="166687"/>
                </a:lnTo>
                <a:lnTo>
                  <a:pt x="9696182" y="155575"/>
                </a:lnTo>
                <a:lnTo>
                  <a:pt x="9742220" y="141287"/>
                </a:lnTo>
                <a:lnTo>
                  <a:pt x="9783496" y="125412"/>
                </a:lnTo>
                <a:lnTo>
                  <a:pt x="9820008" y="106362"/>
                </a:lnTo>
                <a:lnTo>
                  <a:pt x="9896208" y="68262"/>
                </a:lnTo>
                <a:lnTo>
                  <a:pt x="9932720" y="52387"/>
                </a:lnTo>
                <a:lnTo>
                  <a:pt x="9973996" y="36512"/>
                </a:lnTo>
                <a:lnTo>
                  <a:pt x="10020032" y="20637"/>
                </a:lnTo>
                <a:lnTo>
                  <a:pt x="10072420" y="9525"/>
                </a:lnTo>
                <a:lnTo>
                  <a:pt x="10132746" y="3175"/>
                </a:lnTo>
                <a:lnTo>
                  <a:pt x="10201008" y="0"/>
                </a:lnTo>
                <a:lnTo>
                  <a:pt x="10269270" y="3175"/>
                </a:lnTo>
                <a:lnTo>
                  <a:pt x="10329596" y="9525"/>
                </a:lnTo>
                <a:lnTo>
                  <a:pt x="10381982" y="20637"/>
                </a:lnTo>
                <a:lnTo>
                  <a:pt x="10428020" y="36512"/>
                </a:lnTo>
                <a:lnTo>
                  <a:pt x="10469296" y="52387"/>
                </a:lnTo>
                <a:lnTo>
                  <a:pt x="10505808" y="68262"/>
                </a:lnTo>
                <a:lnTo>
                  <a:pt x="10543908" y="87312"/>
                </a:lnTo>
                <a:lnTo>
                  <a:pt x="10582008" y="106362"/>
                </a:lnTo>
                <a:lnTo>
                  <a:pt x="10618520" y="125412"/>
                </a:lnTo>
                <a:lnTo>
                  <a:pt x="10659796" y="141287"/>
                </a:lnTo>
                <a:lnTo>
                  <a:pt x="10705832" y="155575"/>
                </a:lnTo>
                <a:lnTo>
                  <a:pt x="10758220" y="166687"/>
                </a:lnTo>
                <a:lnTo>
                  <a:pt x="10818546" y="174625"/>
                </a:lnTo>
                <a:lnTo>
                  <a:pt x="10886808" y="176212"/>
                </a:lnTo>
                <a:lnTo>
                  <a:pt x="10955070" y="174625"/>
                </a:lnTo>
                <a:lnTo>
                  <a:pt x="11015396" y="166687"/>
                </a:lnTo>
                <a:lnTo>
                  <a:pt x="11067782" y="155575"/>
                </a:lnTo>
                <a:lnTo>
                  <a:pt x="11113820" y="141287"/>
                </a:lnTo>
                <a:lnTo>
                  <a:pt x="11155096" y="125412"/>
                </a:lnTo>
                <a:lnTo>
                  <a:pt x="11191608" y="106362"/>
                </a:lnTo>
                <a:lnTo>
                  <a:pt x="11229708" y="87312"/>
                </a:lnTo>
                <a:lnTo>
                  <a:pt x="11267808" y="68262"/>
                </a:lnTo>
                <a:lnTo>
                  <a:pt x="11304320" y="52387"/>
                </a:lnTo>
                <a:lnTo>
                  <a:pt x="11345596" y="36512"/>
                </a:lnTo>
                <a:lnTo>
                  <a:pt x="11391632" y="20637"/>
                </a:lnTo>
                <a:lnTo>
                  <a:pt x="11444020" y="9525"/>
                </a:lnTo>
                <a:lnTo>
                  <a:pt x="11504346" y="3175"/>
                </a:lnTo>
                <a:lnTo>
                  <a:pt x="11572608" y="0"/>
                </a:lnTo>
                <a:lnTo>
                  <a:pt x="11640870" y="3175"/>
                </a:lnTo>
                <a:lnTo>
                  <a:pt x="11701196" y="9525"/>
                </a:lnTo>
                <a:lnTo>
                  <a:pt x="11753582" y="20637"/>
                </a:lnTo>
                <a:lnTo>
                  <a:pt x="11799620" y="36512"/>
                </a:lnTo>
                <a:lnTo>
                  <a:pt x="11840896" y="52387"/>
                </a:lnTo>
                <a:lnTo>
                  <a:pt x="11877408" y="68262"/>
                </a:lnTo>
                <a:lnTo>
                  <a:pt x="11915508" y="87312"/>
                </a:lnTo>
                <a:lnTo>
                  <a:pt x="11953608" y="106362"/>
                </a:lnTo>
                <a:lnTo>
                  <a:pt x="11990120" y="125412"/>
                </a:lnTo>
                <a:lnTo>
                  <a:pt x="12031396" y="141287"/>
                </a:lnTo>
                <a:lnTo>
                  <a:pt x="12077432" y="155575"/>
                </a:lnTo>
                <a:lnTo>
                  <a:pt x="12129820" y="166688"/>
                </a:lnTo>
                <a:lnTo>
                  <a:pt x="12190146" y="174625"/>
                </a:lnTo>
                <a:lnTo>
                  <a:pt x="12192000" y="174668"/>
                </a:lnTo>
                <a:lnTo>
                  <a:pt x="12192000" y="885826"/>
                </a:lnTo>
                <a:lnTo>
                  <a:pt x="12192000" y="1787292"/>
                </a:lnTo>
                <a:lnTo>
                  <a:pt x="0" y="1787292"/>
                </a:lnTo>
                <a:lnTo>
                  <a:pt x="0" y="885826"/>
                </a:lnTo>
                <a:lnTo>
                  <a:pt x="0" y="174668"/>
                </a:lnTo>
                <a:lnTo>
                  <a:pt x="1852" y="174625"/>
                </a:lnTo>
                <a:lnTo>
                  <a:pt x="62177" y="166687"/>
                </a:lnTo>
                <a:lnTo>
                  <a:pt x="114564" y="155575"/>
                </a:lnTo>
                <a:lnTo>
                  <a:pt x="160602" y="141287"/>
                </a:lnTo>
                <a:lnTo>
                  <a:pt x="201877" y="125412"/>
                </a:lnTo>
                <a:lnTo>
                  <a:pt x="238389" y="106362"/>
                </a:lnTo>
                <a:lnTo>
                  <a:pt x="276489" y="87312"/>
                </a:lnTo>
                <a:lnTo>
                  <a:pt x="314589" y="68262"/>
                </a:lnTo>
                <a:lnTo>
                  <a:pt x="351102" y="52387"/>
                </a:lnTo>
                <a:lnTo>
                  <a:pt x="392377" y="36512"/>
                </a:lnTo>
                <a:lnTo>
                  <a:pt x="438414" y="20637"/>
                </a:lnTo>
                <a:lnTo>
                  <a:pt x="490802" y="9525"/>
                </a:lnTo>
                <a:lnTo>
                  <a:pt x="551127" y="317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44D89C7D-8233-A7A0-7BCB-E6F74D3BBD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73314" y="5493376"/>
            <a:ext cx="8045373" cy="74227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endParaRPr lang="en-US" sz="1800">
              <a:solidFill>
                <a:srgbClr val="2A1A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5229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80D4D6-B06E-4316-8BBC-7A65A10AC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AE0065E-9F61-831E-69EF-D5FBE9701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6" y="1153287"/>
            <a:ext cx="3570566" cy="4551426"/>
          </a:xfrm>
        </p:spPr>
        <p:txBody>
          <a:bodyPr anchor="ctr">
            <a:normAutofit/>
          </a:bodyPr>
          <a:lstStyle/>
          <a:p>
            <a:pPr algn="r"/>
            <a:r>
              <a:rPr lang="nl-NL" sz="3200" dirty="0"/>
              <a:t>leren </a:t>
            </a:r>
            <a:r>
              <a:rPr lang="nl-NL" sz="3200" dirty="0" err="1"/>
              <a:t>leren</a:t>
            </a:r>
            <a:endParaRPr lang="nl-NL" sz="3200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D72A37F-0C2F-473C-9D71-B80AEE71BF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63796" y="1962397"/>
            <a:ext cx="0" cy="2933206"/>
          </a:xfrm>
          <a:prstGeom prst="line">
            <a:avLst/>
          </a:prstGeom>
          <a:ln w="22225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Tijdelijke aanduiding voor inhoud 2">
            <a:extLst>
              <a:ext uri="{FF2B5EF4-FFF2-40B4-BE49-F238E27FC236}">
                <a16:creationId xmlns:a16="http://schemas.microsoft.com/office/drawing/2014/main" id="{092176A9-893D-170A-535F-EADA889CCB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3922734"/>
              </p:ext>
            </p:extLst>
          </p:nvPr>
        </p:nvGraphicFramePr>
        <p:xfrm>
          <a:off x="4976031" y="1153287"/>
          <a:ext cx="6453969" cy="4551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64016ABB-4F5D-4BFA-9406-7CD61399B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774263" y="440267"/>
            <a:ext cx="643467" cy="12191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65759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468376-5D1C-63AF-7D51-9F5009C9E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B371F3B8-CCDB-991C-CE58-3A9E4DA544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3325"/>
          </a:xfrm>
        </p:spPr>
      </p:pic>
    </p:spTree>
    <p:extLst>
      <p:ext uri="{BB962C8B-B14F-4D97-AF65-F5344CB8AC3E}">
        <p14:creationId xmlns:p14="http://schemas.microsoft.com/office/powerpoint/2010/main" val="507745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DC032F75-F5AC-4D84-98D0-DD0FB8A25A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A21D3B4-EB95-40D8-ADD4-C28637F87A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Freeform 11">
            <a:extLst>
              <a:ext uri="{FF2B5EF4-FFF2-40B4-BE49-F238E27FC236}">
                <a16:creationId xmlns:a16="http://schemas.microsoft.com/office/drawing/2014/main" id="{EC402CCD-3D73-4427-910D-80A619EAD5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548664" y="0"/>
            <a:ext cx="4643336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7657F53-8E18-403B-D74E-4FCF94E15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9328" y="457200"/>
            <a:ext cx="3090672" cy="1197864"/>
          </a:xfrm>
        </p:spPr>
        <p:txBody>
          <a:bodyPr anchor="b">
            <a:normAutofit/>
          </a:bodyPr>
          <a:lstStyle/>
          <a:p>
            <a:r>
              <a:rPr lang="nl-NL" sz="1900">
                <a:solidFill>
                  <a:schemeClr val="accent1"/>
                </a:solidFill>
              </a:rPr>
              <a:t>Opdracht zelfscan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1B467AA5-841A-28E8-E0D4-AD510AC4CD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3549" y="643464"/>
            <a:ext cx="4445029" cy="5260391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A97A51A-045F-3E70-6BB9-4FEE334B8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39328" y="1655065"/>
            <a:ext cx="3090672" cy="4224528"/>
          </a:xfrm>
        </p:spPr>
        <p:txBody>
          <a:bodyPr>
            <a:normAutofit/>
          </a:bodyPr>
          <a:lstStyle/>
          <a:p>
            <a:r>
              <a:rPr lang="en-US" sz="1600" dirty="0">
                <a:solidFill>
                  <a:srgbClr val="FFFFFF"/>
                </a:solidFill>
              </a:rPr>
              <a:t>- Grote </a:t>
            </a:r>
            <a:r>
              <a:rPr lang="en-US" sz="1600" dirty="0" err="1">
                <a:solidFill>
                  <a:srgbClr val="FFFFFF"/>
                </a:solidFill>
              </a:rPr>
              <a:t>opdracht</a:t>
            </a:r>
            <a:endParaRPr lang="en-US" sz="1600" dirty="0">
              <a:solidFill>
                <a:srgbClr val="FFFFFF"/>
              </a:solidFill>
            </a:endParaRPr>
          </a:p>
          <a:p>
            <a:r>
              <a:rPr lang="en-US" sz="1600" dirty="0">
                <a:solidFill>
                  <a:srgbClr val="FFFFFF"/>
                </a:solidFill>
              </a:rPr>
              <a:t>- </a:t>
            </a:r>
            <a:r>
              <a:rPr lang="en-US" sz="1600" dirty="0" err="1">
                <a:solidFill>
                  <a:srgbClr val="FFFFFF"/>
                </a:solidFill>
              </a:rPr>
              <a:t>Eén</a:t>
            </a:r>
            <a:r>
              <a:rPr lang="en-US" sz="1600" dirty="0">
                <a:solidFill>
                  <a:srgbClr val="FFFFFF"/>
                </a:solidFill>
              </a:rPr>
              <a:t> week de </a:t>
            </a:r>
            <a:r>
              <a:rPr lang="en-US" sz="1600" dirty="0" err="1">
                <a:solidFill>
                  <a:srgbClr val="FFFFFF"/>
                </a:solidFill>
              </a:rPr>
              <a:t>tijd</a:t>
            </a:r>
            <a:endParaRPr lang="en-US" sz="1600" dirty="0">
              <a:solidFill>
                <a:srgbClr val="FFFFFF"/>
              </a:solidFill>
            </a:endParaRPr>
          </a:p>
          <a:p>
            <a:r>
              <a:rPr lang="en-US" sz="1600" dirty="0">
                <a:solidFill>
                  <a:srgbClr val="FFFFFF"/>
                </a:solidFill>
              </a:rPr>
              <a:t>- </a:t>
            </a:r>
            <a:r>
              <a:rPr lang="en-US" sz="1600" dirty="0" err="1">
                <a:solidFill>
                  <a:srgbClr val="FFFFFF"/>
                </a:solidFill>
              </a:rPr>
              <a:t>Volgende</a:t>
            </a:r>
            <a:r>
              <a:rPr lang="en-US" sz="1600" dirty="0">
                <a:solidFill>
                  <a:srgbClr val="FFFFFF"/>
                </a:solidFill>
              </a:rPr>
              <a:t> week </a:t>
            </a:r>
            <a:r>
              <a:rPr lang="en-US" sz="1600" dirty="0" err="1">
                <a:solidFill>
                  <a:srgbClr val="FFFFFF"/>
                </a:solidFill>
              </a:rPr>
              <a:t>bespreken</a:t>
            </a:r>
            <a:endParaRPr lang="en-US" sz="1600" dirty="0">
              <a:solidFill>
                <a:srgbClr val="FFFFFF"/>
              </a:solidFill>
            </a:endParaRPr>
          </a:p>
          <a:p>
            <a:r>
              <a:rPr lang="en-US" sz="1600" dirty="0">
                <a:solidFill>
                  <a:srgbClr val="FFFFFF"/>
                </a:solidFill>
              </a:rPr>
              <a:t>- Op papier</a:t>
            </a:r>
          </a:p>
        </p:txBody>
      </p:sp>
    </p:spTree>
    <p:extLst>
      <p:ext uri="{BB962C8B-B14F-4D97-AF65-F5344CB8AC3E}">
        <p14:creationId xmlns:p14="http://schemas.microsoft.com/office/powerpoint/2010/main" val="2302992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C7082D-83E6-413D-FC67-C42F3AB9C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Volgende keer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E48F313-326E-0847-6876-5D70317EDE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Nabespreken opdracht</a:t>
            </a:r>
          </a:p>
          <a:p>
            <a:r>
              <a:rPr lang="nl-NL" dirty="0"/>
              <a:t>Effectief leren</a:t>
            </a:r>
          </a:p>
        </p:txBody>
      </p:sp>
    </p:spTree>
    <p:extLst>
      <p:ext uri="{BB962C8B-B14F-4D97-AF65-F5344CB8AC3E}">
        <p14:creationId xmlns:p14="http://schemas.microsoft.com/office/powerpoint/2010/main" val="1423392471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111</TotalTime>
  <Words>140</Words>
  <Application>Microsoft Office PowerPoint</Application>
  <PresentationFormat>Breedbeeld</PresentationFormat>
  <Paragraphs>24</Paragraphs>
  <Slides>7</Slides>
  <Notes>3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2" baseType="lpstr">
      <vt:lpstr>Arial</vt:lpstr>
      <vt:lpstr>Calibri</vt:lpstr>
      <vt:lpstr>Gill Sans MT</vt:lpstr>
      <vt:lpstr>Impact</vt:lpstr>
      <vt:lpstr>Badge</vt:lpstr>
      <vt:lpstr>Leren leren</vt:lpstr>
      <vt:lpstr>PowerPoint-presentatie</vt:lpstr>
      <vt:lpstr>Hoe zit dat in de klas?</vt:lpstr>
      <vt:lpstr>leren leren</vt:lpstr>
      <vt:lpstr>PowerPoint-presentatie</vt:lpstr>
      <vt:lpstr>Opdracht zelfscan</vt:lpstr>
      <vt:lpstr>Volgende keer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Leren leren</dc:title>
  <dc:creator>Dylan Heldenbergh</dc:creator>
  <cp:lastModifiedBy>Dylan Heldenbergh</cp:lastModifiedBy>
  <cp:revision>1</cp:revision>
  <dcterms:created xsi:type="dcterms:W3CDTF">2022-05-17T13:01:54Z</dcterms:created>
  <dcterms:modified xsi:type="dcterms:W3CDTF">2022-08-13T10:01:34Z</dcterms:modified>
</cp:coreProperties>
</file>